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9" r:id="rId4"/>
    <p:sldId id="280" r:id="rId5"/>
    <p:sldId id="281" r:id="rId6"/>
    <p:sldId id="263" r:id="rId7"/>
    <p:sldId id="289" r:id="rId8"/>
    <p:sldId id="290" r:id="rId9"/>
    <p:sldId id="291" r:id="rId10"/>
    <p:sldId id="264" r:id="rId11"/>
    <p:sldId id="284" r:id="rId12"/>
    <p:sldId id="292" r:id="rId13"/>
    <p:sldId id="282" r:id="rId14"/>
    <p:sldId id="266" r:id="rId15"/>
    <p:sldId id="285" r:id="rId16"/>
    <p:sldId id="293" r:id="rId17"/>
    <p:sldId id="283" r:id="rId18"/>
    <p:sldId id="287" r:id="rId19"/>
    <p:sldId id="288" r:id="rId20"/>
    <p:sldId id="272" r:id="rId21"/>
    <p:sldId id="273" r:id="rId22"/>
    <p:sldId id="286" r:id="rId23"/>
    <p:sldId id="274" r:id="rId24"/>
    <p:sldId id="294" r:id="rId25"/>
    <p:sldId id="295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8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306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10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64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42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43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73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88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5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3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330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536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89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21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385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88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17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13F5224-9AA1-4F74-8FA9-12745A252E0C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9333D-AACD-42F2-A9E6-915F738BB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658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07076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Новороссийское приходское общество трезвости под небесным покровительством </a:t>
            </a:r>
            <a:br>
              <a:rPr lang="ru-RU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святого Иоанна Кронштадтского</a:t>
            </a:r>
            <a:br>
              <a:rPr lang="ru-RU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35782"/>
            <a:ext cx="12192000" cy="112221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мотивационного пункта к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общине трезвости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083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140031"/>
          </a:xfrm>
        </p:spPr>
        <p:txBody>
          <a:bodyPr/>
          <a:lstStyle/>
          <a:p>
            <a:pPr lvl="0"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Сентябрь 2017 - март 2018.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Мотивационный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пункт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140031"/>
            <a:ext cx="5332021" cy="5569527"/>
          </a:xfrm>
        </p:spPr>
        <p:txBody>
          <a:bodyPr>
            <a:normAutofit fontScale="62500" lnSpcReduction="20000"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Свято-Троицкий храм г. Новороссийска. Каждую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субботу в 13.00. служился молебен о страждущих недугом винопития и наркомании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Еженедельно проводились беседы с пациентами наркологического стационара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реабилитацию отправляли в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центры Ставропольской епархии. </a:t>
            </a:r>
            <a:endParaRPr lang="ru-RU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созависимыми проводилась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1-2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консультации. </a:t>
            </a:r>
            <a:endParaRPr lang="ru-RU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32021" y="1140031"/>
            <a:ext cx="6721434" cy="5450772"/>
          </a:xfrm>
        </p:spPr>
      </p:pic>
    </p:spTree>
    <p:extLst>
      <p:ext uri="{BB962C8B-B14F-4D97-AF65-F5344CB8AC3E}">
        <p14:creationId xmlns:p14="http://schemas.microsoft.com/office/powerpoint/2010/main" val="3040342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961901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Школа трезвости и группа помощи созависимым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Март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2018 г.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961901"/>
            <a:ext cx="7267699" cy="5896099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Сформирована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малая группа созависимых из прихожан храма.</a:t>
            </a:r>
          </a:p>
          <a:p>
            <a:pPr algn="just"/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 работы школы трезвости для  алкоголиков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«методу Шичко». За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окончено 12 циклов,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не окончено (уход зависимых на 3-4 занятии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13 зависимых отказались начинать курс.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ru-RU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452" y="961901"/>
            <a:ext cx="4251365" cy="5294437"/>
          </a:xfrm>
        </p:spPr>
      </p:pic>
    </p:spTree>
    <p:extLst>
      <p:ext uri="{BB962C8B-B14F-4D97-AF65-F5344CB8AC3E}">
        <p14:creationId xmlns:p14="http://schemas.microsoft.com/office/powerpoint/2010/main" val="1976854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199408"/>
          </a:xfrm>
        </p:spPr>
        <p:txBody>
          <a:bodyPr/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«Литургия трезвости», акафисты,</a:t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группа трезвости, группа созависимых. 2019 год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199408"/>
            <a:ext cx="6555179" cy="5658591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апреля 2019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каждую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субботу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Свято-Троицком храме служится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литургия с особыми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прошениями. По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пятницам в вечернее богослужение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вставляется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акафист «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Неупиваемой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Чаше» и св. Иоанну Кронштадтскому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поочередно.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ыпускники 10-дневных курсов собраны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группу.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179" y="1199409"/>
            <a:ext cx="5429652" cy="565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64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116281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Обетная практика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28 сентября 2019 г.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116281"/>
            <a:ext cx="5499651" cy="514005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сентября 2019 года, впервые за всю историю существования Свято-Троицкого храма  Новороссийска, </a:t>
            </a:r>
          </a:p>
          <a:p>
            <a:pPr marL="0" indent="0" algn="ctr">
              <a:buNone/>
            </a:pPr>
            <a:r>
              <a:rPr lang="ru-RU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 человек принесли    Обет трезвости</a:t>
            </a:r>
            <a:endParaRPr lang="ru-RU" sz="3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651" y="1116281"/>
            <a:ext cx="6692348" cy="5225141"/>
          </a:xfrm>
        </p:spPr>
      </p:pic>
    </p:spTree>
    <p:extLst>
      <p:ext uri="{BB962C8B-B14F-4D97-AF65-F5344CB8AC3E}">
        <p14:creationId xmlns:p14="http://schemas.microsoft.com/office/powerpoint/2010/main" val="116874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27" y="510639"/>
            <a:ext cx="4852040" cy="2398816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 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обетной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практики</a:t>
            </a:r>
            <a:b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сентября 2019 года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166" y="0"/>
            <a:ext cx="6465145" cy="6858000"/>
          </a:xfrm>
        </p:spPr>
      </p:pic>
    </p:spTree>
    <p:extLst>
      <p:ext uri="{BB962C8B-B14F-4D97-AF65-F5344CB8AC3E}">
        <p14:creationId xmlns:p14="http://schemas.microsoft.com/office/powerpoint/2010/main" val="921048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35" y="0"/>
            <a:ext cx="8889222" cy="6857999"/>
          </a:xfrm>
        </p:spPr>
      </p:pic>
    </p:spTree>
    <p:extLst>
      <p:ext uri="{BB962C8B-B14F-4D97-AF65-F5344CB8AC3E}">
        <p14:creationId xmlns:p14="http://schemas.microsoft.com/office/powerpoint/2010/main" val="164835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955" y="0"/>
            <a:ext cx="5047011" cy="6858000"/>
          </a:xfrm>
        </p:spPr>
      </p:pic>
    </p:spTree>
    <p:extLst>
      <p:ext uri="{BB962C8B-B14F-4D97-AF65-F5344CB8AC3E}">
        <p14:creationId xmlns:p14="http://schemas.microsoft.com/office/powerpoint/2010/main" val="3030545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0050834" cy="724395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Обет трезвости в Колонии поселения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724395"/>
            <a:ext cx="8514606" cy="6133605"/>
          </a:xfrm>
        </p:spPr>
      </p:pic>
    </p:spTree>
    <p:extLst>
      <p:ext uri="{BB962C8B-B14F-4D97-AF65-F5344CB8AC3E}">
        <p14:creationId xmlns:p14="http://schemas.microsoft.com/office/powerpoint/2010/main" val="830457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764" y="486889"/>
            <a:ext cx="6341423" cy="5747656"/>
          </a:xfrm>
        </p:spPr>
        <p:txBody>
          <a:bodyPr/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188" y="0"/>
            <a:ext cx="5351812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0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20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1045029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Последовательность работы с химически зависимыми и созависимыми в настоящее время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0" y="1223158"/>
            <a:ext cx="6365174" cy="60564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Зависимые (90% - алкоголики)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15"/>
          </p:nvPr>
        </p:nvSpPr>
        <p:spPr>
          <a:xfrm>
            <a:off x="0" y="1828800"/>
            <a:ext cx="6365174" cy="50292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Индивидуальная консультация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трезвости (10 занятий)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Группа трезвости (1,5 года.)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Обет трезвости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Приходская община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type="body" sz="quarter" idx="3"/>
          </p:nvPr>
        </p:nvSpPr>
        <p:spPr>
          <a:xfrm>
            <a:off x="6365174" y="1223158"/>
            <a:ext cx="5735782" cy="605642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Созависимые. Последовательность.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16"/>
          </p:nvPr>
        </p:nvSpPr>
        <p:spPr>
          <a:xfrm>
            <a:off x="6365174" y="1828800"/>
            <a:ext cx="5735782" cy="5029200"/>
          </a:xfrm>
        </p:spPr>
        <p:txBody>
          <a:bodyPr>
            <a:normAutofit/>
          </a:bodyPr>
          <a:lstStyle/>
          <a:p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Индивидуальная консультация</a:t>
            </a:r>
          </a:p>
          <a:p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Групповые занятия (курс 1,5 года)</a:t>
            </a:r>
          </a:p>
          <a:p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Обет трезвости</a:t>
            </a:r>
          </a:p>
          <a:p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Приходская община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397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0" y="1"/>
            <a:ext cx="12192000" cy="68580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С начала 2022 года сформировалась группа ВДА (Взрослые Дети Алкоголиков) или людей, вышедших из дисфункциональных семей, имеющих психологические травмы</a:t>
            </a:r>
          </a:p>
          <a:p>
            <a:endParaRPr lang="ru-RU" sz="4400" b="1" dirty="0" smtClean="0">
              <a:solidFill>
                <a:schemeClr val="bg1"/>
              </a:solidFill>
            </a:endParaRPr>
          </a:p>
          <a:p>
            <a:r>
              <a:rPr lang="ru-RU" sz="4400" b="1" dirty="0" smtClean="0">
                <a:solidFill>
                  <a:schemeClr val="bg1"/>
                </a:solidFill>
              </a:rPr>
              <a:t>Занятия проводятся психологом общины раз в неделю. (Программа в стадии разработки)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7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12192000" cy="1056904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Трезвенная библиотека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январь 2020 г.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4" y="1056905"/>
            <a:ext cx="6537325" cy="4766723"/>
          </a:xfrm>
        </p:spPr>
      </p:pic>
      <p:pic>
        <p:nvPicPr>
          <p:cNvPr id="6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10" y="1057275"/>
            <a:ext cx="4315256" cy="5823257"/>
          </a:xfrm>
        </p:spPr>
      </p:pic>
    </p:spTree>
    <p:extLst>
      <p:ext uri="{BB962C8B-B14F-4D97-AF65-F5344CB8AC3E}">
        <p14:creationId xmlns:p14="http://schemas.microsoft.com/office/powerpoint/2010/main" val="1877732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21128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 работы: Литературный конкурс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январь 2021 г.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11283"/>
            <a:ext cx="5399088" cy="5045055"/>
          </a:xfrm>
        </p:spPr>
      </p:pic>
      <p:pic>
        <p:nvPicPr>
          <p:cNvPr id="6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169" y="1211263"/>
            <a:ext cx="5045075" cy="5045075"/>
          </a:xfrm>
        </p:spPr>
      </p:pic>
    </p:spTree>
    <p:extLst>
      <p:ext uri="{BB962C8B-B14F-4D97-AF65-F5344CB8AC3E}">
        <p14:creationId xmlns:p14="http://schemas.microsoft.com/office/powerpoint/2010/main" val="692460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003" y="844930"/>
            <a:ext cx="6198919" cy="1340130"/>
          </a:xfrm>
        </p:spPr>
        <p:txBody>
          <a:bodyPr/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 работы: 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беседа с наркологом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21" y="0"/>
            <a:ext cx="5898079" cy="6858000"/>
          </a:xfrm>
        </p:spPr>
      </p:pic>
    </p:spTree>
    <p:extLst>
      <p:ext uri="{BB962C8B-B14F-4D97-AF65-F5344CB8AC3E}">
        <p14:creationId xmlns:p14="http://schemas.microsoft.com/office/powerpoint/2010/main" val="1895899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009403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Приобретение иконы Божией Матери «Неупиваемая Чаша» для Новороссийской общины трезвости, июль 2021 года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2" b="12382"/>
          <a:stretch>
            <a:fillRect/>
          </a:stretch>
        </p:blipFill>
        <p:spPr>
          <a:xfrm>
            <a:off x="2743200" y="1009403"/>
            <a:ext cx="6062429" cy="5848597"/>
          </a:xfrm>
        </p:spPr>
      </p:pic>
    </p:spTree>
    <p:extLst>
      <p:ext uri="{BB962C8B-B14F-4D97-AF65-F5344CB8AC3E}">
        <p14:creationId xmlns:p14="http://schemas.microsoft.com/office/powerpoint/2010/main" val="3344258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783771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Первичная и вторичная профилактика, 2020-22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гг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7031913" y="1353787"/>
            <a:ext cx="5075239" cy="801583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Уроки трезвости в общеобразовательной школе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Объект 6"/>
          <p:cNvPicPr>
            <a:picLocks noGrp="1" noChangeAspect="1"/>
          </p:cNvPicPr>
          <p:nvPr>
            <p:ph type="pic" idx="2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6" r="12846"/>
          <a:stretch>
            <a:fillRect/>
          </a:stretch>
        </p:blipFill>
        <p:spPr>
          <a:xfrm>
            <a:off x="1056904" y="783772"/>
            <a:ext cx="5890161" cy="607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93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089080" cy="938151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18 мая 2022 года день памяти иконы Божией Матери «Неупиваемая Чаша», медицинский колледж г. Новороссийска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3" b="15443"/>
          <a:stretch>
            <a:fillRect/>
          </a:stretch>
        </p:blipFill>
        <p:spPr>
          <a:xfrm>
            <a:off x="403759" y="1122219"/>
            <a:ext cx="10889673" cy="5735781"/>
          </a:xfrm>
        </p:spPr>
      </p:pic>
    </p:spTree>
    <p:extLst>
      <p:ext uri="{BB962C8B-B14F-4D97-AF65-F5344CB8AC3E}">
        <p14:creationId xmlns:p14="http://schemas.microsoft.com/office/powerpoint/2010/main" val="827562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10639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18 мая 2022 года – 100-летие со дня рождения Г. А. Шичко, </a:t>
            </a:r>
            <a:r>
              <a:rPr lang="ru-RU" sz="2400" b="1" dirty="0" err="1" smtClean="0">
                <a:solidFill>
                  <a:schemeClr val="bg1"/>
                </a:solidFill>
              </a:rPr>
              <a:t>медколледж</a:t>
            </a:r>
            <a:r>
              <a:rPr lang="ru-RU" sz="2400" b="1" dirty="0" smtClean="0">
                <a:solidFill>
                  <a:schemeClr val="bg1"/>
                </a:solidFill>
              </a:rPr>
              <a:t> Новороссийска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179" y="938151"/>
            <a:ext cx="8051470" cy="5919849"/>
          </a:xfrm>
        </p:spPr>
      </p:pic>
    </p:spTree>
    <p:extLst>
      <p:ext uri="{BB962C8B-B14F-4D97-AF65-F5344CB8AC3E}">
        <p14:creationId xmlns:p14="http://schemas.microsoft.com/office/powerpoint/2010/main" val="1955540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314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честь Всероссийского дня трезвости в 2021 году члены общества распространили статью Л. Н. Толстого в виде брошюры среди прихожан и старшеклассников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057" y="1033149"/>
            <a:ext cx="4694766" cy="582485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033153"/>
            <a:ext cx="6935189" cy="582484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9107" y="424046"/>
            <a:ext cx="5824843" cy="704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59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883" y="0"/>
            <a:ext cx="5524547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8" y="0"/>
            <a:ext cx="5126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02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017827" cy="87877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Община трезвости Новороссийска подарила 5 экземпляров «Классики русской медицины…» в библиотеку </a:t>
            </a:r>
            <a:r>
              <a:rPr lang="ru-RU" sz="2400" b="1" dirty="0" err="1" smtClean="0">
                <a:solidFill>
                  <a:schemeClr val="bg1"/>
                </a:solidFill>
              </a:rPr>
              <a:t>медколледжа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3" b="15443"/>
          <a:stretch>
            <a:fillRect/>
          </a:stretch>
        </p:blipFill>
        <p:spPr>
          <a:xfrm>
            <a:off x="190005" y="878774"/>
            <a:ext cx="11827823" cy="5979226"/>
          </a:xfrm>
        </p:spPr>
      </p:pic>
    </p:spTree>
    <p:extLst>
      <p:ext uri="{BB962C8B-B14F-4D97-AF65-F5344CB8AC3E}">
        <p14:creationId xmlns:p14="http://schemas.microsoft.com/office/powerpoint/2010/main" val="2675776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510639"/>
            <a:ext cx="3313216" cy="43226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Всероссийский день трезвости.</a:t>
            </a:r>
            <a:b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Приходское Общество трезвости «Утверждение» при Свято-Троицком храме г. Новороссийска </a:t>
            </a:r>
            <a:b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Новороссийской епархии </a:t>
            </a:r>
            <a:b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сентября 2021 г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216" y="1"/>
            <a:ext cx="8878784" cy="6858000"/>
          </a:xfrm>
        </p:spPr>
      </p:pic>
    </p:spTree>
    <p:extLst>
      <p:ext uri="{BB962C8B-B14F-4D97-AF65-F5344CB8AC3E}">
        <p14:creationId xmlns:p14="http://schemas.microsoft.com/office/powerpoint/2010/main" val="559701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10082151" cy="65314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Крестный ход 18 мая 2022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045" y="985651"/>
            <a:ext cx="7386451" cy="5789221"/>
          </a:xfrm>
        </p:spPr>
      </p:pic>
    </p:spTree>
    <p:extLst>
      <p:ext uri="{BB962C8B-B14F-4D97-AF65-F5344CB8AC3E}">
        <p14:creationId xmlns:p14="http://schemas.microsoft.com/office/powerpoint/2010/main" val="2771944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5700155" cy="6858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57" y="1189729"/>
            <a:ext cx="6491844" cy="530607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00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695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501</TotalTime>
  <Words>402</Words>
  <Application>Microsoft Office PowerPoint</Application>
  <PresentationFormat>Широкоэкранный</PresentationFormat>
  <Paragraphs>59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Ион</vt:lpstr>
      <vt:lpstr>Новороссийское приходское общество трезвости под небесным покровительством  святого Иоанна Кронштадтского   </vt:lpstr>
      <vt:lpstr>Сентябрь 2017 - март 2018.  Мотивационный пункт </vt:lpstr>
      <vt:lpstr>Школа трезвости и группа помощи созависимым Март 2018 г.</vt:lpstr>
      <vt:lpstr>«Литургия трезвости», акафисты, группа трезвости, группа созависимых. 2019 год </vt:lpstr>
      <vt:lpstr>Обетная практика 28 сентября 2019 г.</vt:lpstr>
      <vt:lpstr>Введение обетной практики 28 сентября 2019 года </vt:lpstr>
      <vt:lpstr>Презентация PowerPoint</vt:lpstr>
      <vt:lpstr>Презентация PowerPoint</vt:lpstr>
      <vt:lpstr>Обет трезвости в Колонии поселения</vt:lpstr>
      <vt:lpstr>Презентация PowerPoint</vt:lpstr>
      <vt:lpstr>Последовательность работы с химически зависимыми и созависимыми в настоящее время</vt:lpstr>
      <vt:lpstr>Презентация PowerPoint</vt:lpstr>
      <vt:lpstr>Трезвенная библиотека январь 2020 г.</vt:lpstr>
      <vt:lpstr>Форма работы: Литературный конкурс январь 2021 г.</vt:lpstr>
      <vt:lpstr>Форма работы:  беседа с наркологом</vt:lpstr>
      <vt:lpstr>Приобретение иконы Божией Матери «Неупиваемая Чаша» для Новороссийской общины трезвости, июль 2021 года</vt:lpstr>
      <vt:lpstr>Первичная и вторичная профилактика, 2020-22 гг</vt:lpstr>
      <vt:lpstr>18 мая 2022 года день памяти иконы Божией Матери «Неупиваемая Чаша», медицинский колледж г. Новороссийска</vt:lpstr>
      <vt:lpstr>18 мая 2022 года – 100-летие со дня рождения Г. А. Шичко, медколледж Новороссийска</vt:lpstr>
      <vt:lpstr>В честь Всероссийского дня трезвости в 2021 году члены общества распространили статью Л. Н. Толстого в виде брошюры среди прихожан и старшеклассников </vt:lpstr>
      <vt:lpstr>Презентация PowerPoint</vt:lpstr>
      <vt:lpstr>Община трезвости Новороссийска подарила 5 экземпляров «Классики русской медицины…» в библиотеку медколледжа</vt:lpstr>
      <vt:lpstr>Всероссийский день трезвости. Приходское Общество трезвости «Утверждение» при Свято-Троицком храме г. Новороссийска   Новороссийской епархии    11 сентября 2021 г</vt:lpstr>
      <vt:lpstr>Крестный ход 18 мая 2022 года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63</cp:revision>
  <dcterms:created xsi:type="dcterms:W3CDTF">2021-10-05T16:02:21Z</dcterms:created>
  <dcterms:modified xsi:type="dcterms:W3CDTF">2022-06-17T12:09:38Z</dcterms:modified>
</cp:coreProperties>
</file>