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378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12.12.2022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12.12.2022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12.12.2022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12.12.2022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12.12.2022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908720"/>
            <a:ext cx="6172200" cy="2376264"/>
          </a:xfrm>
        </p:spPr>
        <p:txBody>
          <a:bodyPr>
            <a:noAutofit/>
          </a:bodyPr>
          <a:lstStyle/>
          <a:p>
            <a:r>
              <a:rPr lang="ru-RU" sz="4400" dirty="0" smtClean="0"/>
              <a:t>Помощь людям</a:t>
            </a:r>
            <a:br>
              <a:rPr lang="ru-RU" sz="4400" dirty="0" smtClean="0"/>
            </a:br>
            <a:r>
              <a:rPr lang="ru-RU" sz="4400" dirty="0" smtClean="0"/>
              <a:t>с инвалидностью и их близким</a:t>
            </a: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4509120"/>
            <a:ext cx="6172200" cy="1865802"/>
          </a:xfrm>
        </p:spPr>
        <p:txBody>
          <a:bodyPr>
            <a:noAutofit/>
          </a:bodyPr>
          <a:lstStyle/>
          <a:p>
            <a:r>
              <a:rPr lang="ru-RU" sz="3200" dirty="0" smtClean="0"/>
              <a:t>Благотворительный фонд Матроны Московской</a:t>
            </a:r>
          </a:p>
          <a:p>
            <a:r>
              <a:rPr lang="ru-RU" sz="3200" dirty="0" smtClean="0"/>
              <a:t> (г. Санкт-Петербург)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831782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7467600" cy="1728192"/>
          </a:xfrm>
        </p:spPr>
        <p:txBody>
          <a:bodyPr>
            <a:normAutofit/>
          </a:bodyPr>
          <a:lstStyle/>
          <a:p>
            <a:r>
              <a:rPr lang="ru-RU" dirty="0" smtClean="0"/>
              <a:t>Системная помощь людям с инвалидностью в Санкт-Петербургской епархии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2564904"/>
            <a:ext cx="7467600" cy="3909048"/>
          </a:xfrm>
        </p:spPr>
        <p:txBody>
          <a:bodyPr/>
          <a:lstStyle/>
          <a:p>
            <a:r>
              <a:rPr lang="ru-RU" dirty="0" smtClean="0"/>
              <a:t>1. </a:t>
            </a:r>
            <a:r>
              <a:rPr lang="ru-RU" dirty="0" err="1" smtClean="0"/>
              <a:t>Окормление</a:t>
            </a:r>
            <a:r>
              <a:rPr lang="ru-RU" dirty="0" smtClean="0"/>
              <a:t> социальных учреждений для инвалидов. </a:t>
            </a:r>
          </a:p>
          <a:p>
            <a:r>
              <a:rPr lang="ru-RU" dirty="0" smtClean="0"/>
              <a:t>Семинары, лекции для семинаристов и помощников по социальной работе в храмах.</a:t>
            </a:r>
          </a:p>
          <a:p>
            <a:r>
              <a:rPr lang="ru-RU" dirty="0" smtClean="0"/>
              <a:t>Организация и мониторинг и создание «доступной среды» храмов Санкт-Петербурга.</a:t>
            </a:r>
          </a:p>
          <a:p>
            <a:r>
              <a:rPr lang="ru-RU" dirty="0" smtClean="0"/>
              <a:t>Локальные проекты Фонда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9078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Окормление</a:t>
            </a:r>
            <a:r>
              <a:rPr lang="ru-RU" dirty="0" smtClean="0"/>
              <a:t> учреждений для инвалидов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r>
              <a:rPr lang="ru-RU" dirty="0"/>
              <a:t>	Психоневрологические интернаты – 8, </a:t>
            </a:r>
            <a:r>
              <a:rPr lang="ru-RU" dirty="0" err="1"/>
              <a:t>окормляются</a:t>
            </a:r>
            <a:r>
              <a:rPr lang="ru-RU" dirty="0"/>
              <a:t> все.</a:t>
            </a:r>
          </a:p>
          <a:p>
            <a:r>
              <a:rPr lang="ru-RU" dirty="0"/>
              <a:t> </a:t>
            </a:r>
            <a:r>
              <a:rPr lang="ru-RU" dirty="0" smtClean="0"/>
              <a:t>     Реабилитационные </a:t>
            </a:r>
            <a:r>
              <a:rPr lang="ru-RU" dirty="0"/>
              <a:t>центры для инвалидов – 17, </a:t>
            </a:r>
            <a:r>
              <a:rPr lang="ru-RU" dirty="0" err="1"/>
              <a:t>окормляется</a:t>
            </a:r>
            <a:r>
              <a:rPr lang="ru-RU" dirty="0"/>
              <a:t> – 14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 smtClean="0"/>
              <a:t>Проводятся молебны в молитвенных комнатах, богослужения в домовых  храмах и храмах на территории, православные праздники.</a:t>
            </a:r>
          </a:p>
          <a:p>
            <a:pPr marL="0" indent="0">
              <a:buNone/>
            </a:pPr>
            <a:r>
              <a:rPr lang="ru-RU" dirty="0" smtClean="0"/>
              <a:t>Экскурсии в храм.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3835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2420888"/>
            <a:ext cx="7467600" cy="405306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           ПНИ №7                                 ПНИ №9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             ПНИ №10                          Гатчинский ПНИ</a:t>
            </a:r>
          </a:p>
        </p:txBody>
      </p:sp>
      <p:pic>
        <p:nvPicPr>
          <p:cNvPr id="1027" name="Picture 3" descr="C:\Users\Matrona\Desktop\img_5640.jpg.crdownloa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8640"/>
            <a:ext cx="3312368" cy="2208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Matrona\Desktop\SPMP756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572" y="181040"/>
            <a:ext cx="3541332" cy="2216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Matrona\Desktop\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40" y="3068961"/>
            <a:ext cx="3771920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Matrona\Desktop\eqpaqXUw5W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572" y="3068961"/>
            <a:ext cx="4190892" cy="2793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2809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2276872"/>
            <a:ext cx="7467600" cy="4197080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В реабилитационных</a:t>
            </a:r>
          </a:p>
          <a:p>
            <a:pPr marL="0" indent="0">
              <a:buNone/>
            </a:pPr>
            <a:r>
              <a:rPr lang="ru-RU" dirty="0" smtClean="0"/>
              <a:t>центрах</a:t>
            </a:r>
            <a:endParaRPr lang="ru-RU" dirty="0"/>
          </a:p>
        </p:txBody>
      </p:sp>
      <p:pic>
        <p:nvPicPr>
          <p:cNvPr id="2050" name="Picture 2" descr="C:\Users\Matrona\Desktop\01-_36_.jpg.crdownlo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0961"/>
            <a:ext cx="5326730" cy="3552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Matrona\Desktop\7gyp6-ydz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337722"/>
            <a:ext cx="4693704" cy="3520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0065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7467600" cy="1584176"/>
          </a:xfrm>
        </p:spPr>
        <p:txBody>
          <a:bodyPr>
            <a:normAutofit fontScale="90000"/>
          </a:bodyPr>
          <a:lstStyle/>
          <a:p>
            <a:r>
              <a:rPr lang="ru-RU" dirty="0"/>
              <a:t>Семинары, лекции для семинаристов и помощников по социальной работе в храмах.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Matrona\Desktop\qqvKHmRL3sU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320" y="1858536"/>
            <a:ext cx="4379364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Matrona\Desktop\IMG_20181212_13482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963" y="2325808"/>
            <a:ext cx="4402237" cy="3301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Matrona\Desktop\IMG_20191225_14065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3" y="4295926"/>
            <a:ext cx="3456384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0094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090466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Организация </a:t>
            </a:r>
            <a:r>
              <a:rPr lang="ru-RU" dirty="0"/>
              <a:t>и мониторинг и создание «доступной среды» храмов Санкт-Петербурга.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2276872"/>
            <a:ext cx="7467600" cy="187220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098" name="Picture 2" descr="C:\Users\Matrona\Desktop\FExrOWgJnJQ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80" y="44624"/>
            <a:ext cx="3360373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Matrona\Desktop\2E-TSjr7dp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8272" y="0"/>
            <a:ext cx="3419872" cy="2564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Matrona\Desktop\Семинария лекции\картинки для лекции\iscelenie-skorchennoi-zhenshciny ттт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26" b="9364"/>
          <a:stretch/>
        </p:blipFill>
        <p:spPr bwMode="auto">
          <a:xfrm>
            <a:off x="683568" y="3930443"/>
            <a:ext cx="7560840" cy="2790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20026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Matrona\Desktop\Семинария лекции\картинки для лекции\ошгшгшгшгшрр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519" y="764704"/>
            <a:ext cx="8935639" cy="5026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18728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64206"/>
            <a:ext cx="6303352" cy="1143000"/>
          </a:xfrm>
        </p:spPr>
        <p:txBody>
          <a:bodyPr>
            <a:noAutofit/>
          </a:bodyPr>
          <a:lstStyle/>
          <a:p>
            <a:r>
              <a:rPr lang="ru-RU" sz="2400" dirty="0" smtClean="0"/>
              <a:t>Локальные проекты. </a:t>
            </a:r>
            <a:br>
              <a:rPr lang="ru-RU" sz="2400" dirty="0" smtClean="0"/>
            </a:br>
            <a:r>
              <a:rPr lang="ru-RU" sz="2400" dirty="0" smtClean="0"/>
              <a:t>Инклюзивные мастерские, воскресная школа «Благодать».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Matrona\Desktop\59VfZO30BVU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762336"/>
            <a:ext cx="5472608" cy="4107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Matrona\Desktop\_ExElgvm9Y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280" y="4221088"/>
            <a:ext cx="3969306" cy="2648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Matrona\Desktop\X7vgDqfa1q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694" y="-94507"/>
            <a:ext cx="4287944" cy="2856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Matrona\Desktop\wraFj8ZnFRQ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168" y="1556793"/>
            <a:ext cx="4215120" cy="2808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Matrona\Desktop\rJ46G8a2vrQ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0865" y="2492895"/>
            <a:ext cx="3377035" cy="4502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2849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106690"/>
          </a:xfrm>
        </p:spPr>
        <p:txBody>
          <a:bodyPr/>
          <a:lstStyle/>
          <a:p>
            <a:pPr algn="ctr"/>
            <a:r>
              <a:rPr lang="ru-RU" dirty="0"/>
              <a:t>Б</a:t>
            </a:r>
            <a:r>
              <a:rPr lang="ru-RU" dirty="0" smtClean="0"/>
              <a:t>лагодарим за внимание!</a:t>
            </a:r>
            <a:endParaRPr lang="ru-RU" dirty="0"/>
          </a:p>
        </p:txBody>
      </p:sp>
      <p:pic>
        <p:nvPicPr>
          <p:cNvPr id="7170" name="Picture 2" descr="C:\Users\Matrona\Desktop\5SWc2hVeY2Q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539551" y="853480"/>
            <a:ext cx="7560839" cy="4252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83219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299</TotalTime>
  <Words>96</Words>
  <Application>Microsoft Office PowerPoint</Application>
  <PresentationFormat>Экран (4:3)</PresentationFormat>
  <Paragraphs>36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Эркер</vt:lpstr>
      <vt:lpstr>Помощь людям с инвалидностью и их близким</vt:lpstr>
      <vt:lpstr>Системная помощь людям с инвалидностью в Санкт-Петербургской епархии</vt:lpstr>
      <vt:lpstr>Окормление учреждений для инвалидов</vt:lpstr>
      <vt:lpstr>Презентация PowerPoint</vt:lpstr>
      <vt:lpstr>Презентация PowerPoint</vt:lpstr>
      <vt:lpstr>Семинары, лекции для семинаристов и помощников по социальной работе в храмах. </vt:lpstr>
      <vt:lpstr>   Организация и мониторинг и создание «доступной среды» храмов Санкт-Петербурга. </vt:lpstr>
      <vt:lpstr>Презентация PowerPoint</vt:lpstr>
      <vt:lpstr>Локальные проекты.  Инклюзивные мастерские, воскресная школа «Благодать».</vt:lpstr>
      <vt:lpstr>Благодарим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Помощь людям с инвалидностью и их близким</dc:title>
  <dc:creator>Matrona</dc:creator>
  <cp:lastModifiedBy>Matrona</cp:lastModifiedBy>
  <cp:revision>7</cp:revision>
  <dcterms:created xsi:type="dcterms:W3CDTF">2022-12-12T15:04:55Z</dcterms:created>
  <dcterms:modified xsi:type="dcterms:W3CDTF">2022-12-12T20:15:36Z</dcterms:modified>
</cp:coreProperties>
</file>