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81" r:id="rId2"/>
    <p:sldId id="283" r:id="rId3"/>
    <p:sldId id="284" r:id="rId4"/>
    <p:sldId id="282" r:id="rId5"/>
    <p:sldId id="259" r:id="rId6"/>
    <p:sldId id="258" r:id="rId7"/>
    <p:sldId id="272" r:id="rId8"/>
    <p:sldId id="262" r:id="rId9"/>
    <p:sldId id="280" r:id="rId10"/>
    <p:sldId id="275" r:id="rId11"/>
    <p:sldId id="263" r:id="rId12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A9A1"/>
    <a:srgbClr val="EC724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86"/>
    <p:restoredTop sz="94692"/>
  </p:normalViewPr>
  <p:slideViewPr>
    <p:cSldViewPr>
      <p:cViewPr>
        <p:scale>
          <a:sx n="90" d="100"/>
          <a:sy n="90" d="100"/>
        </p:scale>
        <p:origin x="-590" y="11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80F703-D3CB-E94D-BC78-9939F1A9F471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0BE8F-511B-2B43-A92F-0F89702F38C0}">
      <dgm:prSet/>
      <dgm:spPr>
        <a:noFill/>
      </dgm:spPr>
      <dgm:t>
        <a:bodyPr/>
        <a:lstStyle/>
        <a:p>
          <a:r>
            <a:rPr lang="ru-RU" b="1" i="0" dirty="0">
              <a:ln>
                <a:noFill/>
              </a:ln>
              <a:solidFill>
                <a:srgbClr val="61A9A1"/>
              </a:solidFill>
            </a:rPr>
            <a:t>Создание Семейных МФЦ на территории всей страны</a:t>
          </a:r>
        </a:p>
      </dgm:t>
    </dgm:pt>
    <dgm:pt modelId="{70858ECF-6CC4-034A-A5F0-04E9B1CB5957}" type="parTrans" cxnId="{9C141AF9-C8CB-6E49-A502-4AD1B3FED750}">
      <dgm:prSet/>
      <dgm:spPr/>
      <dgm:t>
        <a:bodyPr/>
        <a:lstStyle/>
        <a:p>
          <a:endParaRPr lang="ru-RU"/>
        </a:p>
      </dgm:t>
    </dgm:pt>
    <dgm:pt modelId="{42CF40BC-E514-ED45-808F-9CC1D71F6AC6}" type="sibTrans" cxnId="{9C141AF9-C8CB-6E49-A502-4AD1B3FED750}">
      <dgm:prSet/>
      <dgm:spPr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rgbClr val="61A9A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ru-RU"/>
        </a:p>
      </dgm:t>
    </dgm:pt>
    <dgm:pt modelId="{FC94328A-46AA-6F4D-BFA9-8411723E9AA8}">
      <dgm:prSet/>
      <dgm:spPr>
        <a:noFill/>
      </dgm:spPr>
      <dgm:t>
        <a:bodyPr/>
        <a:lstStyle/>
        <a:p>
          <a:r>
            <a:rPr lang="ru-RU" b="1" i="0" dirty="0">
              <a:solidFill>
                <a:srgbClr val="61A9A1"/>
              </a:solidFill>
            </a:rPr>
            <a:t>Развитие современных социальных сервисов в Семейных МФЦ </a:t>
          </a:r>
          <a:endParaRPr lang="ru-RU" dirty="0">
            <a:solidFill>
              <a:srgbClr val="61A9A1"/>
            </a:solidFill>
          </a:endParaRPr>
        </a:p>
      </dgm:t>
    </dgm:pt>
    <dgm:pt modelId="{A835E1F8-7358-8046-BC40-540E7BC5E22A}" type="parTrans" cxnId="{5FC65E55-D8B7-B246-A1BB-036E481DC219}">
      <dgm:prSet/>
      <dgm:spPr/>
      <dgm:t>
        <a:bodyPr/>
        <a:lstStyle/>
        <a:p>
          <a:endParaRPr lang="ru-RU"/>
        </a:p>
      </dgm:t>
    </dgm:pt>
    <dgm:pt modelId="{1CE38E80-CD2F-6E42-894A-2D5C13EFE104}" type="sibTrans" cxnId="{5FC65E55-D8B7-B246-A1BB-036E481DC219}">
      <dgm:prSet/>
      <dgm:spPr>
        <a:gradFill rotWithShape="0">
          <a:gsLst>
            <a:gs pos="28000">
              <a:srgbClr val="62A9A1"/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ru-RU"/>
        </a:p>
      </dgm:t>
    </dgm:pt>
    <dgm:pt modelId="{4D38F5EB-9C8A-B34A-B188-D623C5774265}">
      <dgm:prSet/>
      <dgm:spPr>
        <a:noFill/>
        <a:ln>
          <a:noFill/>
        </a:ln>
      </dgm:spPr>
      <dgm:t>
        <a:bodyPr/>
        <a:lstStyle/>
        <a:p>
          <a:r>
            <a:rPr lang="ru-RU" b="1" i="0" dirty="0">
              <a:solidFill>
                <a:srgbClr val="61A9A1"/>
              </a:solidFill>
            </a:rPr>
            <a:t>Тесное взаимодействия с родительскими сообществами РАБОТА НА ЗАПРОС</a:t>
          </a:r>
          <a:endParaRPr lang="ru-RU" b="1" dirty="0">
            <a:solidFill>
              <a:srgbClr val="61A9A1"/>
            </a:solidFill>
          </a:endParaRPr>
        </a:p>
      </dgm:t>
    </dgm:pt>
    <dgm:pt modelId="{2905019F-FAAE-E245-B1C2-AB18C3F7C929}" type="parTrans" cxnId="{DA0735B6-F46E-E64A-96C9-6E49AF892596}">
      <dgm:prSet/>
      <dgm:spPr/>
      <dgm:t>
        <a:bodyPr/>
        <a:lstStyle/>
        <a:p>
          <a:endParaRPr lang="ru-RU"/>
        </a:p>
      </dgm:t>
    </dgm:pt>
    <dgm:pt modelId="{E213A71A-25FC-CD47-8671-40C4D1B18FA6}" type="sibTrans" cxnId="{DA0735B6-F46E-E64A-96C9-6E49AF892596}">
      <dgm:prSet/>
      <dgm:spPr/>
      <dgm:t>
        <a:bodyPr/>
        <a:lstStyle/>
        <a:p>
          <a:endParaRPr lang="ru-RU"/>
        </a:p>
      </dgm:t>
    </dgm:pt>
    <dgm:pt modelId="{DE018E2B-0C48-3141-BA57-A625FEA21DC1}" type="pres">
      <dgm:prSet presAssocID="{A080F703-D3CB-E94D-BC78-9939F1A9F47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0BE547-79D5-1D41-B795-2DD9802346B9}" type="pres">
      <dgm:prSet presAssocID="{67E0BE8F-511B-2B43-A92F-0F89702F38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F8B7A-1358-934C-A21B-5EEF7F51B23B}" type="pres">
      <dgm:prSet presAssocID="{42CF40BC-E514-ED45-808F-9CC1D71F6AC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00BA7E7E-F106-1F4C-A04E-7686AF0DAC24}" type="pres">
      <dgm:prSet presAssocID="{42CF40BC-E514-ED45-808F-9CC1D71F6AC6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E9A64F3-FAB8-B741-A0B4-930608ECAEE9}" type="pres">
      <dgm:prSet presAssocID="{FC94328A-46AA-6F4D-BFA9-8411723E9AA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A4706E-06E3-4442-9409-2DCEA13E18D2}" type="pres">
      <dgm:prSet presAssocID="{1CE38E80-CD2F-6E42-894A-2D5C13EFE10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682F816-3944-C642-8A02-07DB404AA173}" type="pres">
      <dgm:prSet presAssocID="{1CE38E80-CD2F-6E42-894A-2D5C13EFE10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1CB334A-08AD-3342-AEA6-3DE489C4ABBF}" type="pres">
      <dgm:prSet presAssocID="{4D38F5EB-9C8A-B34A-B188-D623C577426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54E124-5608-1449-92B8-9EF2852EC423}" type="presOf" srcId="{42CF40BC-E514-ED45-808F-9CC1D71F6AC6}" destId="{00BA7E7E-F106-1F4C-A04E-7686AF0DAC24}" srcOrd="1" destOrd="0" presId="urn:microsoft.com/office/officeart/2005/8/layout/process1"/>
    <dgm:cxn modelId="{E0D1F144-6931-A940-BCED-9F89FE972430}" type="presOf" srcId="{1CE38E80-CD2F-6E42-894A-2D5C13EFE104}" destId="{6682F816-3944-C642-8A02-07DB404AA173}" srcOrd="1" destOrd="0" presId="urn:microsoft.com/office/officeart/2005/8/layout/process1"/>
    <dgm:cxn modelId="{9C141AF9-C8CB-6E49-A502-4AD1B3FED750}" srcId="{A080F703-D3CB-E94D-BC78-9939F1A9F471}" destId="{67E0BE8F-511B-2B43-A92F-0F89702F38C0}" srcOrd="0" destOrd="0" parTransId="{70858ECF-6CC4-034A-A5F0-04E9B1CB5957}" sibTransId="{42CF40BC-E514-ED45-808F-9CC1D71F6AC6}"/>
    <dgm:cxn modelId="{96394471-0082-6B45-A290-7FEA964DC2B0}" type="presOf" srcId="{4D38F5EB-9C8A-B34A-B188-D623C5774265}" destId="{A1CB334A-08AD-3342-AEA6-3DE489C4ABBF}" srcOrd="0" destOrd="0" presId="urn:microsoft.com/office/officeart/2005/8/layout/process1"/>
    <dgm:cxn modelId="{EAD291AD-C609-3742-AACB-A59A7E86A0F0}" type="presOf" srcId="{67E0BE8F-511B-2B43-A92F-0F89702F38C0}" destId="{300BE547-79D5-1D41-B795-2DD9802346B9}" srcOrd="0" destOrd="0" presId="urn:microsoft.com/office/officeart/2005/8/layout/process1"/>
    <dgm:cxn modelId="{81CFD8B4-E4EF-1B44-BB85-57E9EE63CFA7}" type="presOf" srcId="{FC94328A-46AA-6F4D-BFA9-8411723E9AA8}" destId="{6E9A64F3-FAB8-B741-A0B4-930608ECAEE9}" srcOrd="0" destOrd="0" presId="urn:microsoft.com/office/officeart/2005/8/layout/process1"/>
    <dgm:cxn modelId="{3D08CC76-D1CA-FF44-A261-72C3D7B1F336}" type="presOf" srcId="{1CE38E80-CD2F-6E42-894A-2D5C13EFE104}" destId="{70A4706E-06E3-4442-9409-2DCEA13E18D2}" srcOrd="0" destOrd="0" presId="urn:microsoft.com/office/officeart/2005/8/layout/process1"/>
    <dgm:cxn modelId="{DA0735B6-F46E-E64A-96C9-6E49AF892596}" srcId="{A080F703-D3CB-E94D-BC78-9939F1A9F471}" destId="{4D38F5EB-9C8A-B34A-B188-D623C5774265}" srcOrd="2" destOrd="0" parTransId="{2905019F-FAAE-E245-B1C2-AB18C3F7C929}" sibTransId="{E213A71A-25FC-CD47-8671-40C4D1B18FA6}"/>
    <dgm:cxn modelId="{640D3D48-4FA0-4640-89A8-C1CB6FDDAAAD}" type="presOf" srcId="{A080F703-D3CB-E94D-BC78-9939F1A9F471}" destId="{DE018E2B-0C48-3141-BA57-A625FEA21DC1}" srcOrd="0" destOrd="0" presId="urn:microsoft.com/office/officeart/2005/8/layout/process1"/>
    <dgm:cxn modelId="{5FC65E55-D8B7-B246-A1BB-036E481DC219}" srcId="{A080F703-D3CB-E94D-BC78-9939F1A9F471}" destId="{FC94328A-46AA-6F4D-BFA9-8411723E9AA8}" srcOrd="1" destOrd="0" parTransId="{A835E1F8-7358-8046-BC40-540E7BC5E22A}" sibTransId="{1CE38E80-CD2F-6E42-894A-2D5C13EFE104}"/>
    <dgm:cxn modelId="{4AC1BECA-E6DB-CD4E-A2A9-3B76EA1A886F}" type="presOf" srcId="{42CF40BC-E514-ED45-808F-9CC1D71F6AC6}" destId="{7C2F8B7A-1358-934C-A21B-5EEF7F51B23B}" srcOrd="0" destOrd="0" presId="urn:microsoft.com/office/officeart/2005/8/layout/process1"/>
    <dgm:cxn modelId="{CE91A3FB-12E0-CE46-9C5E-CD7603D542CD}" type="presParOf" srcId="{DE018E2B-0C48-3141-BA57-A625FEA21DC1}" destId="{300BE547-79D5-1D41-B795-2DD9802346B9}" srcOrd="0" destOrd="0" presId="urn:microsoft.com/office/officeart/2005/8/layout/process1"/>
    <dgm:cxn modelId="{BAF1FC46-F3D4-794D-80B0-53A4D75EB95D}" type="presParOf" srcId="{DE018E2B-0C48-3141-BA57-A625FEA21DC1}" destId="{7C2F8B7A-1358-934C-A21B-5EEF7F51B23B}" srcOrd="1" destOrd="0" presId="urn:microsoft.com/office/officeart/2005/8/layout/process1"/>
    <dgm:cxn modelId="{AC56A5AD-BDBE-9E4B-919E-574AF5B9D9AC}" type="presParOf" srcId="{7C2F8B7A-1358-934C-A21B-5EEF7F51B23B}" destId="{00BA7E7E-F106-1F4C-A04E-7686AF0DAC24}" srcOrd="0" destOrd="0" presId="urn:microsoft.com/office/officeart/2005/8/layout/process1"/>
    <dgm:cxn modelId="{923851BA-665E-1441-8B82-4B793180CD25}" type="presParOf" srcId="{DE018E2B-0C48-3141-BA57-A625FEA21DC1}" destId="{6E9A64F3-FAB8-B741-A0B4-930608ECAEE9}" srcOrd="2" destOrd="0" presId="urn:microsoft.com/office/officeart/2005/8/layout/process1"/>
    <dgm:cxn modelId="{FCC01C42-A2B2-0D4F-A81D-D1CE593BE2FF}" type="presParOf" srcId="{DE018E2B-0C48-3141-BA57-A625FEA21DC1}" destId="{70A4706E-06E3-4442-9409-2DCEA13E18D2}" srcOrd="3" destOrd="0" presId="urn:microsoft.com/office/officeart/2005/8/layout/process1"/>
    <dgm:cxn modelId="{F2B0BA65-9BB6-DE46-A7BF-1751162A4E23}" type="presParOf" srcId="{70A4706E-06E3-4442-9409-2DCEA13E18D2}" destId="{6682F816-3944-C642-8A02-07DB404AA173}" srcOrd="0" destOrd="0" presId="urn:microsoft.com/office/officeart/2005/8/layout/process1"/>
    <dgm:cxn modelId="{DA5E7CEA-CD38-AD49-8925-4CBF01DCB6C9}" type="presParOf" srcId="{DE018E2B-0C48-3141-BA57-A625FEA21DC1}" destId="{A1CB334A-08AD-3342-AEA6-3DE489C4ABBF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BE547-79D5-1D41-B795-2DD9802346B9}">
      <dsp:nvSpPr>
        <dsp:cNvPr id="0" name=""/>
        <dsp:cNvSpPr/>
      </dsp:nvSpPr>
      <dsp:spPr>
        <a:xfrm>
          <a:off x="5964" y="108789"/>
          <a:ext cx="1782697" cy="1567525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ln>
                <a:noFill/>
              </a:ln>
              <a:solidFill>
                <a:srgbClr val="61A9A1"/>
              </a:solidFill>
            </a:rPr>
            <a:t>Создание Семейных МФЦ на территории всей страны</a:t>
          </a:r>
        </a:p>
      </dsp:txBody>
      <dsp:txXfrm>
        <a:off x="51875" y="154700"/>
        <a:ext cx="1690875" cy="1475703"/>
      </dsp:txXfrm>
    </dsp:sp>
    <dsp:sp modelId="{7C2F8B7A-1358-934C-A21B-5EEF7F51B23B}">
      <dsp:nvSpPr>
        <dsp:cNvPr id="0" name=""/>
        <dsp:cNvSpPr/>
      </dsp:nvSpPr>
      <dsp:spPr>
        <a:xfrm>
          <a:off x="1966931" y="671497"/>
          <a:ext cx="377931" cy="4421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rgbClr val="61A9A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1966931" y="759919"/>
        <a:ext cx="264552" cy="265264"/>
      </dsp:txXfrm>
    </dsp:sp>
    <dsp:sp modelId="{6E9A64F3-FAB8-B741-A0B4-930608ECAEE9}">
      <dsp:nvSpPr>
        <dsp:cNvPr id="0" name=""/>
        <dsp:cNvSpPr/>
      </dsp:nvSpPr>
      <dsp:spPr>
        <a:xfrm>
          <a:off x="2501740" y="108789"/>
          <a:ext cx="1782697" cy="1567525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solidFill>
                <a:srgbClr val="61A9A1"/>
              </a:solidFill>
            </a:rPr>
            <a:t>Развитие современных социальных сервисов в Семейных МФЦ </a:t>
          </a:r>
          <a:endParaRPr lang="ru-RU" sz="1600" kern="1200" dirty="0">
            <a:solidFill>
              <a:srgbClr val="61A9A1"/>
            </a:solidFill>
          </a:endParaRPr>
        </a:p>
      </dsp:txBody>
      <dsp:txXfrm>
        <a:off x="2547651" y="154700"/>
        <a:ext cx="1690875" cy="1475703"/>
      </dsp:txXfrm>
    </dsp:sp>
    <dsp:sp modelId="{70A4706E-06E3-4442-9409-2DCEA13E18D2}">
      <dsp:nvSpPr>
        <dsp:cNvPr id="0" name=""/>
        <dsp:cNvSpPr/>
      </dsp:nvSpPr>
      <dsp:spPr>
        <a:xfrm>
          <a:off x="4462707" y="671497"/>
          <a:ext cx="377931" cy="4421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8000">
              <a:srgbClr val="62A9A1"/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4462707" y="759919"/>
        <a:ext cx="264552" cy="265264"/>
      </dsp:txXfrm>
    </dsp:sp>
    <dsp:sp modelId="{A1CB334A-08AD-3342-AEA6-3DE489C4ABBF}">
      <dsp:nvSpPr>
        <dsp:cNvPr id="0" name=""/>
        <dsp:cNvSpPr/>
      </dsp:nvSpPr>
      <dsp:spPr>
        <a:xfrm>
          <a:off x="4997517" y="108789"/>
          <a:ext cx="1782697" cy="1567525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solidFill>
                <a:srgbClr val="61A9A1"/>
              </a:solidFill>
            </a:rPr>
            <a:t>Тесное взаимодействия с родительскими сообществами РАБОТА НА ЗАПРОС</a:t>
          </a:r>
          <a:endParaRPr lang="ru-RU" sz="1600" b="1" kern="1200" dirty="0">
            <a:solidFill>
              <a:srgbClr val="61A9A1"/>
            </a:solidFill>
          </a:endParaRPr>
        </a:p>
      </dsp:txBody>
      <dsp:txXfrm>
        <a:off x="5043428" y="154700"/>
        <a:ext cx="1690875" cy="1475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DB605-FD44-6C44-9D6C-54E362582AFB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1E650-5B02-E343-8FA3-E3B69454E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925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27552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56903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4196851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33830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D5F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D5F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D5F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06243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52541"/>
            <a:ext cx="12192000" cy="67054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65826" y="2961259"/>
            <a:ext cx="3885565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0D5F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46535" y="6451498"/>
            <a:ext cx="1536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10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40C3951-0BC0-33C3-AB52-59D003636D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-178" y="0"/>
            <a:ext cx="12192178" cy="8843346"/>
          </a:xfrm>
          <a:prstGeom prst="rect">
            <a:avLst/>
          </a:prstGeom>
        </p:spPr>
      </p:pic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24990" y="1255399"/>
            <a:ext cx="7178040" cy="227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l" defTabSz="1161825" hangingPunct="0">
              <a:lnSpc>
                <a:spcPct val="100000"/>
              </a:lnSpc>
              <a:buClrTx/>
              <a:buSzTx/>
            </a:pPr>
            <a:r>
              <a:rPr lang="ru-RU" sz="3200" cap="all" dirty="0">
                <a:solidFill>
                  <a:schemeClr val="bg1"/>
                </a:solidFill>
                <a:latin typeface="Gilroy Light"/>
                <a:ea typeface="Gilroy Light"/>
                <a:cs typeface="Gilroy Light"/>
              </a:rPr>
              <a:t>Забота о многодетных и нуждающихся семьях</a:t>
            </a:r>
            <a:r>
              <a:rPr lang="ru-RU" sz="14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/>
            </a:r>
            <a:br>
              <a:rPr lang="ru-RU" sz="14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</a:br>
            <a:endParaRPr sz="40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7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5023" y="889971"/>
            <a:ext cx="3717608" cy="141757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224990" y="3452117"/>
            <a:ext cx="73474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>
                <a:solidFill>
                  <a:schemeClr val="bg1"/>
                </a:solidFill>
                <a:latin typeface=""/>
              </a:rPr>
              <a:t>Светлана Черенкова</a:t>
            </a:r>
          </a:p>
          <a:p>
            <a:r>
              <a:rPr lang="ru-RU" sz="1800" i="1" dirty="0">
                <a:solidFill>
                  <a:schemeClr val="bg1"/>
                </a:solidFill>
                <a:latin typeface=""/>
              </a:rPr>
              <a:t>Президент АНО "СВЯТЫЕ ПОКРОВА»</a:t>
            </a:r>
          </a:p>
          <a:p>
            <a:r>
              <a:rPr lang="ru-RU" sz="1800" i="1" dirty="0">
                <a:solidFill>
                  <a:schemeClr val="bg1"/>
                </a:solidFill>
                <a:latin typeface=""/>
              </a:rPr>
              <a:t>Заместитель председателя отдела </a:t>
            </a:r>
          </a:p>
          <a:p>
            <a:r>
              <a:rPr lang="ru-RU" sz="1800" i="1" dirty="0">
                <a:solidFill>
                  <a:schemeClr val="bg1"/>
                </a:solidFill>
                <a:latin typeface=""/>
              </a:rPr>
              <a:t>по социальному служению и благотворительности </a:t>
            </a:r>
          </a:p>
          <a:p>
            <a:r>
              <a:rPr lang="ru-RU" sz="1800" i="1" dirty="0">
                <a:solidFill>
                  <a:schemeClr val="bg1"/>
                </a:solidFill>
                <a:latin typeface=""/>
              </a:rPr>
              <a:t>Ливенской епархии</a:t>
            </a:r>
          </a:p>
          <a:p>
            <a:r>
              <a:rPr lang="ru-RU" sz="1800" i="1" dirty="0">
                <a:solidFill>
                  <a:schemeClr val="bg1"/>
                </a:solidFill>
                <a:latin typeface=""/>
              </a:rPr>
              <a:t>тел: 8(920)080-02-20</a:t>
            </a:r>
          </a:p>
          <a:p>
            <a:r>
              <a:rPr lang="en-US" i="1" dirty="0">
                <a:solidFill>
                  <a:schemeClr val="bg1"/>
                </a:solidFill>
                <a:latin typeface=""/>
              </a:rPr>
              <a:t>info@semya57.ru</a:t>
            </a:r>
            <a:r>
              <a:rPr lang="ru-RU" sz="1800" i="1" dirty="0">
                <a:solidFill>
                  <a:schemeClr val="bg1"/>
                </a:solidFill>
                <a:latin typeface="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123180" cy="6858000"/>
          </a:xfrm>
          <a:custGeom>
            <a:avLst/>
            <a:gdLst/>
            <a:ahLst/>
            <a:cxnLst/>
            <a:rect l="l" t="t" r="r" b="b"/>
            <a:pathLst>
              <a:path w="5123180" h="6858000">
                <a:moveTo>
                  <a:pt x="5122926" y="0"/>
                </a:moveTo>
                <a:lnTo>
                  <a:pt x="0" y="0"/>
                </a:lnTo>
                <a:lnTo>
                  <a:pt x="0" y="6858000"/>
                </a:lnTo>
                <a:lnTo>
                  <a:pt x="5122926" y="6858000"/>
                </a:lnTo>
                <a:lnTo>
                  <a:pt x="5122926" y="0"/>
                </a:lnTo>
                <a:close/>
              </a:path>
            </a:pathLst>
          </a:custGeom>
          <a:solidFill>
            <a:srgbClr val="61A9A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3400" y="395292"/>
            <a:ext cx="3592195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44905">
              <a:lnSpc>
                <a:spcPct val="100000"/>
              </a:lnSpc>
              <a:spcBef>
                <a:spcPts val="95"/>
              </a:spcBef>
            </a:pPr>
            <a:r>
              <a:rPr lang="ru-RU" sz="1800" i="0" u="sng" dirty="0">
                <a:solidFill>
                  <a:schemeClr val="bg1"/>
                </a:solidFill>
                <a:effectLst/>
                <a:latin typeface="+mj-lt"/>
              </a:rPr>
              <a:t>Бытие́, глава3</a:t>
            </a:r>
            <a:endParaRPr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CC62AEA-17A1-0D85-C4F5-8206614019C6}"/>
              </a:ext>
            </a:extLst>
          </p:cNvPr>
          <p:cNvSpPr txBox="1"/>
          <p:nvPr/>
        </p:nvSpPr>
        <p:spPr>
          <a:xfrm>
            <a:off x="389890" y="751344"/>
            <a:ext cx="43434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Жене сказал: умножая умножу скорбь твою в беременности твоей; в болезни будешь рождать детей; и к мужу твоему влечение твое, и он будет господствовать над тобою.</a:t>
            </a:r>
          </a:p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Адаму же сказал: за то, что ты послушал голоса жены твоей и ел от дерева, о котором Я заповедал тебе, сказав: не ешь от него, проклята земля за тебя; со скорбью будешь питаться от нее во все дни жизни твоей; </a:t>
            </a:r>
          </a:p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терния и волчцы произрастит она тебе; и будешь питаться полевою травою;</a:t>
            </a:r>
          </a:p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в поте лица твоего будешь есть хлеб, доколе не возвратишься в землю, из которой ты взят, ибо прах ты и в прах возвратишься.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72585592-86EE-D15A-9F66-671A69F5D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55675"/>
            <a:ext cx="5322926" cy="4946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337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A254437-C641-53DD-C9BD-256D3E70A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507" b="43711"/>
          <a:stretch/>
        </p:blipFill>
        <p:spPr>
          <a:xfrm>
            <a:off x="4931828" y="-213709"/>
            <a:ext cx="7486281" cy="707170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0"/>
            <a:ext cx="5123180" cy="6858000"/>
          </a:xfrm>
          <a:custGeom>
            <a:avLst/>
            <a:gdLst/>
            <a:ahLst/>
            <a:cxnLst/>
            <a:rect l="l" t="t" r="r" b="b"/>
            <a:pathLst>
              <a:path w="5123180" h="6858000">
                <a:moveTo>
                  <a:pt x="5122926" y="0"/>
                </a:moveTo>
                <a:lnTo>
                  <a:pt x="0" y="0"/>
                </a:lnTo>
                <a:lnTo>
                  <a:pt x="0" y="6858000"/>
                </a:lnTo>
                <a:lnTo>
                  <a:pt x="5122926" y="6858000"/>
                </a:lnTo>
                <a:lnTo>
                  <a:pt x="5122926" y="0"/>
                </a:lnTo>
                <a:close/>
              </a:path>
            </a:pathLst>
          </a:custGeom>
          <a:solidFill>
            <a:srgbClr val="61A9A1"/>
          </a:solidFill>
        </p:spPr>
        <p:txBody>
          <a:bodyPr wrap="square" lIns="0" tIns="0" rIns="0" bIns="0" rtlCol="0"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2464" y="450361"/>
            <a:ext cx="4198887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44905">
              <a:lnSpc>
                <a:spcPct val="100000"/>
              </a:lnSpc>
              <a:spcBef>
                <a:spcPts val="95"/>
              </a:spcBef>
            </a:pPr>
            <a:r>
              <a:rPr lang="ru-RU" sz="1800" i="0" u="sng" dirty="0" err="1">
                <a:solidFill>
                  <a:schemeClr val="bg1"/>
                </a:solidFill>
                <a:effectLst/>
                <a:latin typeface="+mj-lt"/>
              </a:rPr>
              <a:t>Ева́нгелие</a:t>
            </a:r>
            <a:r>
              <a:rPr lang="ru-RU" sz="1800" i="0" u="sng" dirty="0">
                <a:solidFill>
                  <a:schemeClr val="bg1"/>
                </a:solidFill>
                <a:effectLst/>
                <a:latin typeface="+mj-lt"/>
              </a:rPr>
              <a:t> по </a:t>
            </a:r>
            <a:r>
              <a:rPr lang="ru-RU" sz="1800" i="0" u="sng" dirty="0" err="1">
                <a:solidFill>
                  <a:schemeClr val="bg1"/>
                </a:solidFill>
                <a:effectLst/>
                <a:latin typeface="+mj-lt"/>
              </a:rPr>
              <a:t>Ма́рку</a:t>
            </a:r>
            <a:r>
              <a:rPr lang="ru-RU" sz="1800" i="0" u="sng" dirty="0">
                <a:solidFill>
                  <a:schemeClr val="bg1"/>
                </a:solidFill>
                <a:effectLst/>
                <a:latin typeface="+mj-lt"/>
              </a:rPr>
              <a:t>, глава12</a:t>
            </a:r>
            <a:endParaRPr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008" y="3139818"/>
            <a:ext cx="355854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b="1" i="0" u="sng" dirty="0" err="1">
                <a:solidFill>
                  <a:schemeClr val="bg1"/>
                </a:solidFill>
                <a:effectLst/>
                <a:latin typeface="+mj-lt"/>
              </a:rPr>
              <a:t>Исхо́д</a:t>
            </a:r>
            <a:r>
              <a:rPr lang="ru-RU" b="0" i="0" u="sng" dirty="0">
                <a:solidFill>
                  <a:schemeClr val="bg1"/>
                </a:solidFill>
                <a:effectLst/>
                <a:latin typeface="+mj-lt"/>
              </a:rPr>
              <a:t>,</a:t>
            </a:r>
            <a:r>
              <a:rPr lang="ru-RU" b="1" i="0" u="sng" dirty="0">
                <a:solidFill>
                  <a:schemeClr val="bg1"/>
                </a:solidFill>
                <a:effectLst/>
                <a:latin typeface="+mj-lt"/>
              </a:rPr>
              <a:t> глава20</a:t>
            </a:r>
            <a:endParaRPr dirty="0">
              <a:solidFill>
                <a:schemeClr val="bg1"/>
              </a:solidFill>
              <a:latin typeface="+mj-lt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CC62AEA-17A1-0D85-C4F5-8206614019C6}"/>
              </a:ext>
            </a:extLst>
          </p:cNvPr>
          <p:cNvSpPr txBox="1"/>
          <p:nvPr/>
        </p:nvSpPr>
        <p:spPr>
          <a:xfrm>
            <a:off x="295417" y="765409"/>
            <a:ext cx="4343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Иисус отвечал ему: первая из всех заповедей: слушай, Израиль! Господь Бог наш есть Господь единый;</a:t>
            </a:r>
          </a:p>
          <a:p>
            <a:pPr algn="l"/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и возлюби Господа Бога твоего всем сердцем твоим, и всею душою твоею, и всем разумением твоим, и всею </a:t>
            </a:r>
            <a:r>
              <a:rPr lang="ru-RU" b="0" i="0" u="none" strike="noStrike" dirty="0" err="1">
                <a:solidFill>
                  <a:schemeClr val="bg1"/>
                </a:solidFill>
                <a:effectLst/>
                <a:latin typeface="+mj-lt"/>
              </a:rPr>
              <a:t>крепостию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 твоею, – вот первая заповедь!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23BD59-BB32-296F-5509-1BB6266A72DF}"/>
              </a:ext>
            </a:extLst>
          </p:cNvPr>
          <p:cNvSpPr txBox="1"/>
          <p:nvPr/>
        </p:nvSpPr>
        <p:spPr>
          <a:xfrm>
            <a:off x="240270" y="3625256"/>
            <a:ext cx="45399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Почитай отца твоего и мать твою, 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[чтобы тебе было хорошо и]</a:t>
            </a:r>
            <a:r>
              <a:rPr lang="ru-RU" b="0" i="0" u="none" strike="noStrike" dirty="0">
                <a:solidFill>
                  <a:schemeClr val="bg1"/>
                </a:solidFill>
                <a:effectLst/>
                <a:latin typeface="+mj-lt"/>
              </a:rPr>
              <a:t> чтобы продлились дни твои на земле, которую Господь, Бог твой, дает тебе.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76E1887-0BFB-8A0E-FD51-74C81C0F61EA}"/>
              </a:ext>
            </a:extLst>
          </p:cNvPr>
          <p:cNvSpPr txBox="1"/>
          <p:nvPr/>
        </p:nvSpPr>
        <p:spPr>
          <a:xfrm>
            <a:off x="5492608" y="4727900"/>
            <a:ext cx="6100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sng" dirty="0" err="1">
                <a:solidFill>
                  <a:srgbClr val="61A9A1"/>
                </a:solidFill>
                <a:effectLst/>
                <a:latin typeface="Tahoma" panose="020B0604030504040204" pitchFamily="34" charset="0"/>
              </a:rPr>
              <a:t>Ева́нгелие</a:t>
            </a:r>
            <a:r>
              <a:rPr lang="ru-RU" b="1" i="0" u="sng" dirty="0">
                <a:solidFill>
                  <a:srgbClr val="61A9A1"/>
                </a:solidFill>
                <a:effectLst/>
                <a:latin typeface="Tahoma" panose="020B0604030504040204" pitchFamily="34" charset="0"/>
              </a:rPr>
              <a:t> по Луке́</a:t>
            </a:r>
            <a:r>
              <a:rPr lang="ru-RU" b="0" i="0" u="sng" dirty="0">
                <a:solidFill>
                  <a:srgbClr val="61A9A1"/>
                </a:solidFill>
                <a:effectLst/>
                <a:latin typeface="Tahoma" panose="020B0604030504040204" pitchFamily="34" charset="0"/>
              </a:rPr>
              <a:t>,</a:t>
            </a:r>
            <a:r>
              <a:rPr lang="ru-RU" b="1" i="0" u="sng" dirty="0">
                <a:solidFill>
                  <a:srgbClr val="61A9A1"/>
                </a:solidFill>
                <a:effectLst/>
                <a:latin typeface="Tahoma" panose="020B0604030504040204" pitchFamily="34" charset="0"/>
              </a:rPr>
              <a:t> глава20</a:t>
            </a:r>
            <a:endParaRPr lang="ru-RU" dirty="0">
              <a:solidFill>
                <a:srgbClr val="61A9A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980A0E3-A0CF-9B16-EBB1-1DCCBEC39BEE}"/>
              </a:ext>
            </a:extLst>
          </p:cNvPr>
          <p:cNvSpPr txBox="1"/>
          <p:nvPr/>
        </p:nvSpPr>
        <p:spPr>
          <a:xfrm>
            <a:off x="5492608" y="5089668"/>
            <a:ext cx="63625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u="none" strike="noStrike" dirty="0">
                <a:solidFill>
                  <a:srgbClr val="2A2A2A"/>
                </a:solidFill>
                <a:effectLst/>
                <a:latin typeface="+mj-lt"/>
              </a:rPr>
              <a:t>Иисус сказал им в ответ: чада века сего женятся и выходят замуж;</a:t>
            </a:r>
          </a:p>
          <a:p>
            <a:pPr algn="l"/>
            <a:r>
              <a:rPr lang="ru-RU" sz="1600" b="0" i="0" u="none" strike="noStrike" dirty="0">
                <a:solidFill>
                  <a:srgbClr val="2A2A2A"/>
                </a:solidFill>
                <a:effectLst/>
                <a:latin typeface="+mj-lt"/>
              </a:rPr>
              <a:t>а сподобившиеся достигнуть того века и воскресения из мертвых ни женятся, ни замуж не выходят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859BAC2-B8D6-F52C-8236-B412DBD7073F}"/>
              </a:ext>
            </a:extLst>
          </p:cNvPr>
          <p:cNvSpPr txBox="1"/>
          <p:nvPr/>
        </p:nvSpPr>
        <p:spPr>
          <a:xfrm>
            <a:off x="316198" y="5011901"/>
            <a:ext cx="6251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К </a:t>
            </a:r>
            <a:r>
              <a:rPr lang="ru-RU" b="1" i="0" u="sng" dirty="0" err="1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кори́нфянам</a:t>
            </a:r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 1-е</a:t>
            </a:r>
            <a:r>
              <a:rPr lang="ru-RU" b="0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,</a:t>
            </a:r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 глава7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E62957-406D-E40D-A404-D247D760725C}"/>
              </a:ext>
            </a:extLst>
          </p:cNvPr>
          <p:cNvSpPr txBox="1"/>
          <p:nvPr/>
        </p:nvSpPr>
        <p:spPr>
          <a:xfrm>
            <a:off x="316198" y="5410276"/>
            <a:ext cx="6251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К </a:t>
            </a:r>
            <a:r>
              <a:rPr lang="ru-RU" b="1" i="0" u="sng" dirty="0" err="1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Тимофе́ю</a:t>
            </a:r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 1-е</a:t>
            </a:r>
            <a:r>
              <a:rPr lang="ru-RU" b="0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,</a:t>
            </a:r>
            <a:r>
              <a:rPr lang="ru-RU" b="1" i="0" u="sng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 глава2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234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FAE002A-9991-437B-1CAF-CF317085F1EB}"/>
              </a:ext>
            </a:extLst>
          </p:cNvPr>
          <p:cNvSpPr txBox="1"/>
          <p:nvPr/>
        </p:nvSpPr>
        <p:spPr>
          <a:xfrm>
            <a:off x="5403351" y="4298959"/>
            <a:ext cx="6478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Законодательная база социального служения</a:t>
            </a:r>
          </a:p>
          <a:p>
            <a:endParaRPr lang="ru-RU" dirty="0">
              <a:solidFill>
                <a:srgbClr val="61A9A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EC9967E-32D5-7D4D-58F3-DC7C7C5AC8D6}"/>
              </a:ext>
            </a:extLst>
          </p:cNvPr>
          <p:cNvSpPr txBox="1"/>
          <p:nvPr/>
        </p:nvSpPr>
        <p:spPr>
          <a:xfrm>
            <a:off x="5410200" y="2024525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Документы Архиерейских Соборов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04859C0-D0E9-C9E9-2614-A6DC3A1344E4}"/>
              </a:ext>
            </a:extLst>
          </p:cNvPr>
          <p:cNvSpPr txBox="1"/>
          <p:nvPr/>
        </p:nvSpPr>
        <p:spPr>
          <a:xfrm>
            <a:off x="5410200" y="2821629"/>
            <a:ext cx="609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Документы Общецерковных съездов и мероприятий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E617953-EF1C-E4D7-2E26-4E923CB548B4}"/>
              </a:ext>
            </a:extLst>
          </p:cNvPr>
          <p:cNvSpPr txBox="1"/>
          <p:nvPr/>
        </p:nvSpPr>
        <p:spPr>
          <a:xfrm>
            <a:off x="5410200" y="3540814"/>
            <a:ext cx="640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Методические рекомендации Синодального отдела по благотворительности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0223C22-F783-EA08-4A6E-8365531E0A2E}"/>
              </a:ext>
            </a:extLst>
          </p:cNvPr>
          <p:cNvSpPr txBox="1"/>
          <p:nvPr/>
        </p:nvSpPr>
        <p:spPr>
          <a:xfrm>
            <a:off x="5410200" y="2413337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Документы Священного Синода</a:t>
            </a:r>
          </a:p>
        </p:txBody>
      </p:sp>
      <p:sp>
        <p:nvSpPr>
          <p:cNvPr id="23" name="object 13">
            <a:extLst>
              <a:ext uri="{FF2B5EF4-FFF2-40B4-BE49-F238E27FC236}">
                <a16:creationId xmlns="" xmlns:a16="http://schemas.microsoft.com/office/drawing/2014/main" id="{27EF2749-BC41-DDCB-BEE7-F61922DC41DC}"/>
              </a:ext>
            </a:extLst>
          </p:cNvPr>
          <p:cNvSpPr/>
          <p:nvPr/>
        </p:nvSpPr>
        <p:spPr>
          <a:xfrm>
            <a:off x="472756" y="1273852"/>
            <a:ext cx="4267200" cy="3962400"/>
          </a:xfrm>
          <a:custGeom>
            <a:avLst/>
            <a:gdLst/>
            <a:ahLst/>
            <a:cxnLst/>
            <a:rect l="l" t="t" r="r" b="b"/>
            <a:pathLst>
              <a:path w="4267200" h="3962400">
                <a:moveTo>
                  <a:pt x="2382413" y="3949700"/>
                </a:moveTo>
                <a:lnTo>
                  <a:pt x="1884786" y="3949700"/>
                </a:lnTo>
                <a:lnTo>
                  <a:pt x="1933925" y="3962400"/>
                </a:lnTo>
                <a:lnTo>
                  <a:pt x="2333274" y="3962400"/>
                </a:lnTo>
                <a:lnTo>
                  <a:pt x="2382413" y="3949700"/>
                </a:lnTo>
                <a:close/>
              </a:path>
              <a:path w="4267200" h="3962400">
                <a:moveTo>
                  <a:pt x="2479669" y="3937000"/>
                </a:moveTo>
                <a:lnTo>
                  <a:pt x="1787530" y="3937000"/>
                </a:lnTo>
                <a:lnTo>
                  <a:pt x="1835983" y="3949700"/>
                </a:lnTo>
                <a:lnTo>
                  <a:pt x="2431216" y="3949700"/>
                </a:lnTo>
                <a:lnTo>
                  <a:pt x="2479669" y="3937000"/>
                </a:lnTo>
                <a:close/>
              </a:path>
              <a:path w="4267200" h="3962400">
                <a:moveTo>
                  <a:pt x="2622799" y="3911600"/>
                </a:moveTo>
                <a:lnTo>
                  <a:pt x="1644400" y="3911600"/>
                </a:lnTo>
                <a:lnTo>
                  <a:pt x="1739440" y="3937000"/>
                </a:lnTo>
                <a:lnTo>
                  <a:pt x="2527759" y="3937000"/>
                </a:lnTo>
                <a:lnTo>
                  <a:pt x="2622799" y="3911600"/>
                </a:lnTo>
                <a:close/>
              </a:path>
              <a:path w="4267200" h="3962400">
                <a:moveTo>
                  <a:pt x="2669724" y="63500"/>
                </a:moveTo>
                <a:lnTo>
                  <a:pt x="1597475" y="63500"/>
                </a:lnTo>
                <a:lnTo>
                  <a:pt x="1459236" y="101600"/>
                </a:lnTo>
                <a:lnTo>
                  <a:pt x="1414044" y="127000"/>
                </a:lnTo>
                <a:lnTo>
                  <a:pt x="1281310" y="165100"/>
                </a:lnTo>
                <a:lnTo>
                  <a:pt x="1238055" y="190500"/>
                </a:lnTo>
                <a:lnTo>
                  <a:pt x="1195318" y="203200"/>
                </a:lnTo>
                <a:lnTo>
                  <a:pt x="1111442" y="254000"/>
                </a:lnTo>
                <a:lnTo>
                  <a:pt x="1070331" y="266700"/>
                </a:lnTo>
                <a:lnTo>
                  <a:pt x="1029787" y="292100"/>
                </a:lnTo>
                <a:lnTo>
                  <a:pt x="950453" y="342900"/>
                </a:lnTo>
                <a:lnTo>
                  <a:pt x="911689" y="368300"/>
                </a:lnTo>
                <a:lnTo>
                  <a:pt x="873544" y="393700"/>
                </a:lnTo>
                <a:lnTo>
                  <a:pt x="836031" y="419100"/>
                </a:lnTo>
                <a:lnTo>
                  <a:pt x="799162" y="444500"/>
                </a:lnTo>
                <a:lnTo>
                  <a:pt x="762951" y="469900"/>
                </a:lnTo>
                <a:lnTo>
                  <a:pt x="727409" y="495300"/>
                </a:lnTo>
                <a:lnTo>
                  <a:pt x="692551" y="520700"/>
                </a:lnTo>
                <a:lnTo>
                  <a:pt x="658389" y="558800"/>
                </a:lnTo>
                <a:lnTo>
                  <a:pt x="624935" y="584200"/>
                </a:lnTo>
                <a:lnTo>
                  <a:pt x="592202" y="622300"/>
                </a:lnTo>
                <a:lnTo>
                  <a:pt x="560204" y="647700"/>
                </a:lnTo>
                <a:lnTo>
                  <a:pt x="528953" y="685800"/>
                </a:lnTo>
                <a:lnTo>
                  <a:pt x="498462" y="711200"/>
                </a:lnTo>
                <a:lnTo>
                  <a:pt x="468743" y="749300"/>
                </a:lnTo>
                <a:lnTo>
                  <a:pt x="439810" y="787400"/>
                </a:lnTo>
                <a:lnTo>
                  <a:pt x="411675" y="812800"/>
                </a:lnTo>
                <a:lnTo>
                  <a:pt x="384351" y="850900"/>
                </a:lnTo>
                <a:lnTo>
                  <a:pt x="357851" y="889000"/>
                </a:lnTo>
                <a:lnTo>
                  <a:pt x="332187" y="927100"/>
                </a:lnTo>
                <a:lnTo>
                  <a:pt x="307374" y="965200"/>
                </a:lnTo>
                <a:lnTo>
                  <a:pt x="283422" y="1003300"/>
                </a:lnTo>
                <a:lnTo>
                  <a:pt x="260346" y="1041400"/>
                </a:lnTo>
                <a:lnTo>
                  <a:pt x="238157" y="1079500"/>
                </a:lnTo>
                <a:lnTo>
                  <a:pt x="216870" y="1117600"/>
                </a:lnTo>
                <a:lnTo>
                  <a:pt x="196495" y="1155700"/>
                </a:lnTo>
                <a:lnTo>
                  <a:pt x="177048" y="1193800"/>
                </a:lnTo>
                <a:lnTo>
                  <a:pt x="158539" y="1231900"/>
                </a:lnTo>
                <a:lnTo>
                  <a:pt x="140983" y="1282700"/>
                </a:lnTo>
                <a:lnTo>
                  <a:pt x="124391" y="1320800"/>
                </a:lnTo>
                <a:lnTo>
                  <a:pt x="108777" y="1358900"/>
                </a:lnTo>
                <a:lnTo>
                  <a:pt x="94153" y="1409700"/>
                </a:lnTo>
                <a:lnTo>
                  <a:pt x="80532" y="1447800"/>
                </a:lnTo>
                <a:lnTo>
                  <a:pt x="67928" y="1485900"/>
                </a:lnTo>
                <a:lnTo>
                  <a:pt x="56352" y="1536700"/>
                </a:lnTo>
                <a:lnTo>
                  <a:pt x="45818" y="1574800"/>
                </a:lnTo>
                <a:lnTo>
                  <a:pt x="36338" y="1625600"/>
                </a:lnTo>
                <a:lnTo>
                  <a:pt x="27926" y="1663700"/>
                </a:lnTo>
                <a:lnTo>
                  <a:pt x="20594" y="1714500"/>
                </a:lnTo>
                <a:lnTo>
                  <a:pt x="14354" y="1752600"/>
                </a:lnTo>
                <a:lnTo>
                  <a:pt x="9221" y="1803400"/>
                </a:lnTo>
                <a:lnTo>
                  <a:pt x="5206" y="1854200"/>
                </a:lnTo>
                <a:lnTo>
                  <a:pt x="2322" y="1892300"/>
                </a:lnTo>
                <a:lnTo>
                  <a:pt x="582" y="1943100"/>
                </a:lnTo>
                <a:lnTo>
                  <a:pt x="0" y="1981200"/>
                </a:lnTo>
                <a:lnTo>
                  <a:pt x="582" y="2032000"/>
                </a:lnTo>
                <a:lnTo>
                  <a:pt x="2322" y="2082800"/>
                </a:lnTo>
                <a:lnTo>
                  <a:pt x="5206" y="2120900"/>
                </a:lnTo>
                <a:lnTo>
                  <a:pt x="9221" y="2171700"/>
                </a:lnTo>
                <a:lnTo>
                  <a:pt x="14354" y="2222500"/>
                </a:lnTo>
                <a:lnTo>
                  <a:pt x="20594" y="2260600"/>
                </a:lnTo>
                <a:lnTo>
                  <a:pt x="27926" y="2311400"/>
                </a:lnTo>
                <a:lnTo>
                  <a:pt x="36338" y="2349500"/>
                </a:lnTo>
                <a:lnTo>
                  <a:pt x="45818" y="2400300"/>
                </a:lnTo>
                <a:lnTo>
                  <a:pt x="56352" y="2438400"/>
                </a:lnTo>
                <a:lnTo>
                  <a:pt x="67928" y="2489200"/>
                </a:lnTo>
                <a:lnTo>
                  <a:pt x="80532" y="2527300"/>
                </a:lnTo>
                <a:lnTo>
                  <a:pt x="94153" y="2565400"/>
                </a:lnTo>
                <a:lnTo>
                  <a:pt x="108777" y="2616200"/>
                </a:lnTo>
                <a:lnTo>
                  <a:pt x="124391" y="2654300"/>
                </a:lnTo>
                <a:lnTo>
                  <a:pt x="140983" y="2692400"/>
                </a:lnTo>
                <a:lnTo>
                  <a:pt x="158539" y="2743200"/>
                </a:lnTo>
                <a:lnTo>
                  <a:pt x="177048" y="2781300"/>
                </a:lnTo>
                <a:lnTo>
                  <a:pt x="196495" y="2819400"/>
                </a:lnTo>
                <a:lnTo>
                  <a:pt x="216870" y="2857500"/>
                </a:lnTo>
                <a:lnTo>
                  <a:pt x="238157" y="2895600"/>
                </a:lnTo>
                <a:lnTo>
                  <a:pt x="260346" y="2933700"/>
                </a:lnTo>
                <a:lnTo>
                  <a:pt x="283422" y="2971800"/>
                </a:lnTo>
                <a:lnTo>
                  <a:pt x="307374" y="3009900"/>
                </a:lnTo>
                <a:lnTo>
                  <a:pt x="332187" y="3048000"/>
                </a:lnTo>
                <a:lnTo>
                  <a:pt x="357851" y="3086100"/>
                </a:lnTo>
                <a:lnTo>
                  <a:pt x="384351" y="3124200"/>
                </a:lnTo>
                <a:lnTo>
                  <a:pt x="411675" y="3162300"/>
                </a:lnTo>
                <a:lnTo>
                  <a:pt x="439810" y="3187700"/>
                </a:lnTo>
                <a:lnTo>
                  <a:pt x="468743" y="3225800"/>
                </a:lnTo>
                <a:lnTo>
                  <a:pt x="498462" y="3263900"/>
                </a:lnTo>
                <a:lnTo>
                  <a:pt x="528953" y="3289300"/>
                </a:lnTo>
                <a:lnTo>
                  <a:pt x="560204" y="3327400"/>
                </a:lnTo>
                <a:lnTo>
                  <a:pt x="592202" y="3352800"/>
                </a:lnTo>
                <a:lnTo>
                  <a:pt x="624935" y="3390900"/>
                </a:lnTo>
                <a:lnTo>
                  <a:pt x="658389" y="3416300"/>
                </a:lnTo>
                <a:lnTo>
                  <a:pt x="692551" y="3454400"/>
                </a:lnTo>
                <a:lnTo>
                  <a:pt x="727409" y="3479800"/>
                </a:lnTo>
                <a:lnTo>
                  <a:pt x="762951" y="3505200"/>
                </a:lnTo>
                <a:lnTo>
                  <a:pt x="799162" y="3530600"/>
                </a:lnTo>
                <a:lnTo>
                  <a:pt x="836031" y="3556000"/>
                </a:lnTo>
                <a:lnTo>
                  <a:pt x="873544" y="3581400"/>
                </a:lnTo>
                <a:lnTo>
                  <a:pt x="911689" y="3606800"/>
                </a:lnTo>
                <a:lnTo>
                  <a:pt x="950453" y="3632200"/>
                </a:lnTo>
                <a:lnTo>
                  <a:pt x="989823" y="3657600"/>
                </a:lnTo>
                <a:lnTo>
                  <a:pt x="1070331" y="3708400"/>
                </a:lnTo>
                <a:lnTo>
                  <a:pt x="1111442" y="3721100"/>
                </a:lnTo>
                <a:lnTo>
                  <a:pt x="1195318" y="3771900"/>
                </a:lnTo>
                <a:lnTo>
                  <a:pt x="1238055" y="3784600"/>
                </a:lnTo>
                <a:lnTo>
                  <a:pt x="1281310" y="3810000"/>
                </a:lnTo>
                <a:lnTo>
                  <a:pt x="1414044" y="3848100"/>
                </a:lnTo>
                <a:lnTo>
                  <a:pt x="1459236" y="3873500"/>
                </a:lnTo>
                <a:lnTo>
                  <a:pt x="1597475" y="3911600"/>
                </a:lnTo>
                <a:lnTo>
                  <a:pt x="2669724" y="3911600"/>
                </a:lnTo>
                <a:lnTo>
                  <a:pt x="2807963" y="3873500"/>
                </a:lnTo>
                <a:lnTo>
                  <a:pt x="2853155" y="3848100"/>
                </a:lnTo>
                <a:lnTo>
                  <a:pt x="2985889" y="3810000"/>
                </a:lnTo>
                <a:lnTo>
                  <a:pt x="3029144" y="3784600"/>
                </a:lnTo>
                <a:lnTo>
                  <a:pt x="3071881" y="3771900"/>
                </a:lnTo>
                <a:lnTo>
                  <a:pt x="3155757" y="3721100"/>
                </a:lnTo>
                <a:lnTo>
                  <a:pt x="3196868" y="3708400"/>
                </a:lnTo>
                <a:lnTo>
                  <a:pt x="3277376" y="3657600"/>
                </a:lnTo>
                <a:lnTo>
                  <a:pt x="3316746" y="3632200"/>
                </a:lnTo>
                <a:lnTo>
                  <a:pt x="3355510" y="3606800"/>
                </a:lnTo>
                <a:lnTo>
                  <a:pt x="3393655" y="3581400"/>
                </a:lnTo>
                <a:lnTo>
                  <a:pt x="3431168" y="3556000"/>
                </a:lnTo>
                <a:lnTo>
                  <a:pt x="3468037" y="3530600"/>
                </a:lnTo>
                <a:lnTo>
                  <a:pt x="3504248" y="3505200"/>
                </a:lnTo>
                <a:lnTo>
                  <a:pt x="3539790" y="3479800"/>
                </a:lnTo>
                <a:lnTo>
                  <a:pt x="3574648" y="3454400"/>
                </a:lnTo>
                <a:lnTo>
                  <a:pt x="3608810" y="3416300"/>
                </a:lnTo>
                <a:lnTo>
                  <a:pt x="3642264" y="3390900"/>
                </a:lnTo>
                <a:lnTo>
                  <a:pt x="3674997" y="3352800"/>
                </a:lnTo>
                <a:lnTo>
                  <a:pt x="3706995" y="3327400"/>
                </a:lnTo>
                <a:lnTo>
                  <a:pt x="3738246" y="3289300"/>
                </a:lnTo>
                <a:lnTo>
                  <a:pt x="3768737" y="3263900"/>
                </a:lnTo>
                <a:lnTo>
                  <a:pt x="3798456" y="3225800"/>
                </a:lnTo>
                <a:lnTo>
                  <a:pt x="3827389" y="3187700"/>
                </a:lnTo>
                <a:lnTo>
                  <a:pt x="3855524" y="3162300"/>
                </a:lnTo>
                <a:lnTo>
                  <a:pt x="3882848" y="3124200"/>
                </a:lnTo>
                <a:lnTo>
                  <a:pt x="3909348" y="3086100"/>
                </a:lnTo>
                <a:lnTo>
                  <a:pt x="3935012" y="3048000"/>
                </a:lnTo>
                <a:lnTo>
                  <a:pt x="3959825" y="3009900"/>
                </a:lnTo>
                <a:lnTo>
                  <a:pt x="3983777" y="2971800"/>
                </a:lnTo>
                <a:lnTo>
                  <a:pt x="4006853" y="2933700"/>
                </a:lnTo>
                <a:lnTo>
                  <a:pt x="4029042" y="2895600"/>
                </a:lnTo>
                <a:lnTo>
                  <a:pt x="4050329" y="2857500"/>
                </a:lnTo>
                <a:lnTo>
                  <a:pt x="4070704" y="2819400"/>
                </a:lnTo>
                <a:lnTo>
                  <a:pt x="4090151" y="2781300"/>
                </a:lnTo>
                <a:lnTo>
                  <a:pt x="4108660" y="2743200"/>
                </a:lnTo>
                <a:lnTo>
                  <a:pt x="4126216" y="2692400"/>
                </a:lnTo>
                <a:lnTo>
                  <a:pt x="4142808" y="2654300"/>
                </a:lnTo>
                <a:lnTo>
                  <a:pt x="4158422" y="2616200"/>
                </a:lnTo>
                <a:lnTo>
                  <a:pt x="4173046" y="2565400"/>
                </a:lnTo>
                <a:lnTo>
                  <a:pt x="4186667" y="2527300"/>
                </a:lnTo>
                <a:lnTo>
                  <a:pt x="4199271" y="2489200"/>
                </a:lnTo>
                <a:lnTo>
                  <a:pt x="4210847" y="2438400"/>
                </a:lnTo>
                <a:lnTo>
                  <a:pt x="4221381" y="2400300"/>
                </a:lnTo>
                <a:lnTo>
                  <a:pt x="4230861" y="2349500"/>
                </a:lnTo>
                <a:lnTo>
                  <a:pt x="4239273" y="2311400"/>
                </a:lnTo>
                <a:lnTo>
                  <a:pt x="4246605" y="2260600"/>
                </a:lnTo>
                <a:lnTo>
                  <a:pt x="4252845" y="2222500"/>
                </a:lnTo>
                <a:lnTo>
                  <a:pt x="4257978" y="2171700"/>
                </a:lnTo>
                <a:lnTo>
                  <a:pt x="4261993" y="2120900"/>
                </a:lnTo>
                <a:lnTo>
                  <a:pt x="4264877" y="2082800"/>
                </a:lnTo>
                <a:lnTo>
                  <a:pt x="4266617" y="2032000"/>
                </a:lnTo>
                <a:lnTo>
                  <a:pt x="4267200" y="1981200"/>
                </a:lnTo>
                <a:lnTo>
                  <a:pt x="4266617" y="1943100"/>
                </a:lnTo>
                <a:lnTo>
                  <a:pt x="4264877" y="1892300"/>
                </a:lnTo>
                <a:lnTo>
                  <a:pt x="4261993" y="1854200"/>
                </a:lnTo>
                <a:lnTo>
                  <a:pt x="4257978" y="1803400"/>
                </a:lnTo>
                <a:lnTo>
                  <a:pt x="4252845" y="1752600"/>
                </a:lnTo>
                <a:lnTo>
                  <a:pt x="4246605" y="1714500"/>
                </a:lnTo>
                <a:lnTo>
                  <a:pt x="4239273" y="1663700"/>
                </a:lnTo>
                <a:lnTo>
                  <a:pt x="4230861" y="1625600"/>
                </a:lnTo>
                <a:lnTo>
                  <a:pt x="4221381" y="1574800"/>
                </a:lnTo>
                <a:lnTo>
                  <a:pt x="4210847" y="1536700"/>
                </a:lnTo>
                <a:lnTo>
                  <a:pt x="4199271" y="1485900"/>
                </a:lnTo>
                <a:lnTo>
                  <a:pt x="4186667" y="1447800"/>
                </a:lnTo>
                <a:lnTo>
                  <a:pt x="4173046" y="1409700"/>
                </a:lnTo>
                <a:lnTo>
                  <a:pt x="4158422" y="1358900"/>
                </a:lnTo>
                <a:lnTo>
                  <a:pt x="4142808" y="1320800"/>
                </a:lnTo>
                <a:lnTo>
                  <a:pt x="4126216" y="1282700"/>
                </a:lnTo>
                <a:lnTo>
                  <a:pt x="4108660" y="1231900"/>
                </a:lnTo>
                <a:lnTo>
                  <a:pt x="4090151" y="1193800"/>
                </a:lnTo>
                <a:lnTo>
                  <a:pt x="4070704" y="1155700"/>
                </a:lnTo>
                <a:lnTo>
                  <a:pt x="4050329" y="1117600"/>
                </a:lnTo>
                <a:lnTo>
                  <a:pt x="4029042" y="1079500"/>
                </a:lnTo>
                <a:lnTo>
                  <a:pt x="4006853" y="1041400"/>
                </a:lnTo>
                <a:lnTo>
                  <a:pt x="3983777" y="1003300"/>
                </a:lnTo>
                <a:lnTo>
                  <a:pt x="3959825" y="965200"/>
                </a:lnTo>
                <a:lnTo>
                  <a:pt x="3935012" y="927100"/>
                </a:lnTo>
                <a:lnTo>
                  <a:pt x="3909348" y="889000"/>
                </a:lnTo>
                <a:lnTo>
                  <a:pt x="3882848" y="850900"/>
                </a:lnTo>
                <a:lnTo>
                  <a:pt x="3855524" y="812800"/>
                </a:lnTo>
                <a:lnTo>
                  <a:pt x="3827389" y="787400"/>
                </a:lnTo>
                <a:lnTo>
                  <a:pt x="3798456" y="749300"/>
                </a:lnTo>
                <a:lnTo>
                  <a:pt x="3768737" y="711200"/>
                </a:lnTo>
                <a:lnTo>
                  <a:pt x="3738246" y="685800"/>
                </a:lnTo>
                <a:lnTo>
                  <a:pt x="3706995" y="647700"/>
                </a:lnTo>
                <a:lnTo>
                  <a:pt x="3674997" y="622300"/>
                </a:lnTo>
                <a:lnTo>
                  <a:pt x="3642264" y="584200"/>
                </a:lnTo>
                <a:lnTo>
                  <a:pt x="3608810" y="558800"/>
                </a:lnTo>
                <a:lnTo>
                  <a:pt x="3574648" y="520700"/>
                </a:lnTo>
                <a:lnTo>
                  <a:pt x="3539790" y="495300"/>
                </a:lnTo>
                <a:lnTo>
                  <a:pt x="3504248" y="469900"/>
                </a:lnTo>
                <a:lnTo>
                  <a:pt x="3468037" y="444500"/>
                </a:lnTo>
                <a:lnTo>
                  <a:pt x="3431168" y="419100"/>
                </a:lnTo>
                <a:lnTo>
                  <a:pt x="3393655" y="393700"/>
                </a:lnTo>
                <a:lnTo>
                  <a:pt x="3355510" y="368300"/>
                </a:lnTo>
                <a:lnTo>
                  <a:pt x="3316746" y="342900"/>
                </a:lnTo>
                <a:lnTo>
                  <a:pt x="3237412" y="292100"/>
                </a:lnTo>
                <a:lnTo>
                  <a:pt x="3196868" y="266700"/>
                </a:lnTo>
                <a:lnTo>
                  <a:pt x="3155757" y="254000"/>
                </a:lnTo>
                <a:lnTo>
                  <a:pt x="3071881" y="203200"/>
                </a:lnTo>
                <a:lnTo>
                  <a:pt x="3029144" y="190500"/>
                </a:lnTo>
                <a:lnTo>
                  <a:pt x="2985889" y="165100"/>
                </a:lnTo>
                <a:lnTo>
                  <a:pt x="2853155" y="127000"/>
                </a:lnTo>
                <a:lnTo>
                  <a:pt x="2807963" y="101600"/>
                </a:lnTo>
                <a:lnTo>
                  <a:pt x="2669724" y="63500"/>
                </a:lnTo>
                <a:close/>
              </a:path>
              <a:path w="4267200" h="3962400">
                <a:moveTo>
                  <a:pt x="2527759" y="38100"/>
                </a:moveTo>
                <a:lnTo>
                  <a:pt x="1739440" y="38100"/>
                </a:lnTo>
                <a:lnTo>
                  <a:pt x="1644400" y="63500"/>
                </a:lnTo>
                <a:lnTo>
                  <a:pt x="2622799" y="63500"/>
                </a:lnTo>
                <a:lnTo>
                  <a:pt x="2527759" y="38100"/>
                </a:lnTo>
                <a:close/>
              </a:path>
              <a:path w="4267200" h="3962400">
                <a:moveTo>
                  <a:pt x="2431216" y="25400"/>
                </a:moveTo>
                <a:lnTo>
                  <a:pt x="1835983" y="25400"/>
                </a:lnTo>
                <a:lnTo>
                  <a:pt x="1787530" y="38100"/>
                </a:lnTo>
                <a:lnTo>
                  <a:pt x="2479669" y="38100"/>
                </a:lnTo>
                <a:lnTo>
                  <a:pt x="2431216" y="25400"/>
                </a:lnTo>
                <a:close/>
              </a:path>
              <a:path w="4267200" h="3962400">
                <a:moveTo>
                  <a:pt x="2333274" y="12700"/>
                </a:moveTo>
                <a:lnTo>
                  <a:pt x="1933925" y="12700"/>
                </a:lnTo>
                <a:lnTo>
                  <a:pt x="1884786" y="25400"/>
                </a:lnTo>
                <a:lnTo>
                  <a:pt x="2382413" y="25400"/>
                </a:lnTo>
                <a:lnTo>
                  <a:pt x="2333274" y="12700"/>
                </a:lnTo>
                <a:close/>
              </a:path>
              <a:path w="4267200" h="3962400">
                <a:moveTo>
                  <a:pt x="2133600" y="0"/>
                </a:moveTo>
                <a:lnTo>
                  <a:pt x="2083239" y="12700"/>
                </a:lnTo>
                <a:lnTo>
                  <a:pt x="2183960" y="12700"/>
                </a:lnTo>
                <a:lnTo>
                  <a:pt x="2133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5CF7B83-A649-01A7-BAAB-99540C2FFEFD}"/>
              </a:ext>
            </a:extLst>
          </p:cNvPr>
          <p:cNvSpPr txBox="1"/>
          <p:nvPr/>
        </p:nvSpPr>
        <p:spPr>
          <a:xfrm>
            <a:off x="914400" y="2904254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61A9A1"/>
                </a:solidFill>
                <a:effectLst/>
                <a:latin typeface="Verdana" panose="020B0604030504040204" pitchFamily="34" charset="0"/>
              </a:rPr>
              <a:t>ФУНДАМЕНТ СЛУЖЕНИЯ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71116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9845" y="2469895"/>
            <a:ext cx="1162685" cy="1162685"/>
          </a:xfrm>
          <a:custGeom>
            <a:avLst/>
            <a:gdLst/>
            <a:ahLst/>
            <a:cxnLst/>
            <a:rect l="l" t="t" r="r" b="b"/>
            <a:pathLst>
              <a:path w="1162685" h="1162685">
                <a:moveTo>
                  <a:pt x="581291" y="0"/>
                </a:moveTo>
                <a:lnTo>
                  <a:pt x="533666" y="1904"/>
                </a:lnTo>
                <a:lnTo>
                  <a:pt x="487057" y="7619"/>
                </a:lnTo>
                <a:lnTo>
                  <a:pt x="441591" y="16890"/>
                </a:lnTo>
                <a:lnTo>
                  <a:pt x="397522" y="29590"/>
                </a:lnTo>
                <a:lnTo>
                  <a:pt x="354977" y="45719"/>
                </a:lnTo>
                <a:lnTo>
                  <a:pt x="314210" y="64896"/>
                </a:lnTo>
                <a:lnTo>
                  <a:pt x="275094" y="87121"/>
                </a:lnTo>
                <a:lnTo>
                  <a:pt x="238010" y="112140"/>
                </a:lnTo>
                <a:lnTo>
                  <a:pt x="202958" y="139953"/>
                </a:lnTo>
                <a:lnTo>
                  <a:pt x="170319" y="170306"/>
                </a:lnTo>
                <a:lnTo>
                  <a:pt x="139966" y="202945"/>
                </a:lnTo>
                <a:lnTo>
                  <a:pt x="112166" y="237998"/>
                </a:lnTo>
                <a:lnTo>
                  <a:pt x="87096" y="275081"/>
                </a:lnTo>
                <a:lnTo>
                  <a:pt x="64884" y="314198"/>
                </a:lnTo>
                <a:lnTo>
                  <a:pt x="45681" y="354964"/>
                </a:lnTo>
                <a:lnTo>
                  <a:pt x="29641" y="397509"/>
                </a:lnTo>
                <a:lnTo>
                  <a:pt x="16903" y="441578"/>
                </a:lnTo>
                <a:lnTo>
                  <a:pt x="7607" y="487044"/>
                </a:lnTo>
                <a:lnTo>
                  <a:pt x="1930" y="533653"/>
                </a:lnTo>
                <a:lnTo>
                  <a:pt x="0" y="581278"/>
                </a:lnTo>
                <a:lnTo>
                  <a:pt x="1930" y="628903"/>
                </a:lnTo>
                <a:lnTo>
                  <a:pt x="7607" y="675639"/>
                </a:lnTo>
                <a:lnTo>
                  <a:pt x="16903" y="720978"/>
                </a:lnTo>
                <a:lnTo>
                  <a:pt x="29641" y="765048"/>
                </a:lnTo>
                <a:lnTo>
                  <a:pt x="45681" y="807592"/>
                </a:lnTo>
                <a:lnTo>
                  <a:pt x="64884" y="848487"/>
                </a:lnTo>
                <a:lnTo>
                  <a:pt x="87096" y="887476"/>
                </a:lnTo>
                <a:lnTo>
                  <a:pt x="112166" y="924559"/>
                </a:lnTo>
                <a:lnTo>
                  <a:pt x="139966" y="959612"/>
                </a:lnTo>
                <a:lnTo>
                  <a:pt x="170319" y="992377"/>
                </a:lnTo>
                <a:lnTo>
                  <a:pt x="202958" y="1022603"/>
                </a:lnTo>
                <a:lnTo>
                  <a:pt x="238010" y="1050416"/>
                </a:lnTo>
                <a:lnTo>
                  <a:pt x="275094" y="1075436"/>
                </a:lnTo>
                <a:lnTo>
                  <a:pt x="314210" y="1097661"/>
                </a:lnTo>
                <a:lnTo>
                  <a:pt x="354977" y="1116838"/>
                </a:lnTo>
                <a:lnTo>
                  <a:pt x="397522" y="1132966"/>
                </a:lnTo>
                <a:lnTo>
                  <a:pt x="441591" y="1145666"/>
                </a:lnTo>
                <a:lnTo>
                  <a:pt x="487057" y="1154937"/>
                </a:lnTo>
                <a:lnTo>
                  <a:pt x="533666" y="1160652"/>
                </a:lnTo>
                <a:lnTo>
                  <a:pt x="581291" y="1162558"/>
                </a:lnTo>
                <a:lnTo>
                  <a:pt x="628916" y="1160652"/>
                </a:lnTo>
                <a:lnTo>
                  <a:pt x="675652" y="1154937"/>
                </a:lnTo>
                <a:lnTo>
                  <a:pt x="720991" y="1145666"/>
                </a:lnTo>
                <a:lnTo>
                  <a:pt x="765060" y="1132966"/>
                </a:lnTo>
                <a:lnTo>
                  <a:pt x="807605" y="1116838"/>
                </a:lnTo>
                <a:lnTo>
                  <a:pt x="848499" y="1097661"/>
                </a:lnTo>
                <a:lnTo>
                  <a:pt x="887488" y="1075436"/>
                </a:lnTo>
                <a:lnTo>
                  <a:pt x="924572" y="1050416"/>
                </a:lnTo>
                <a:lnTo>
                  <a:pt x="959624" y="1022603"/>
                </a:lnTo>
                <a:lnTo>
                  <a:pt x="992390" y="992377"/>
                </a:lnTo>
                <a:lnTo>
                  <a:pt x="1022616" y="959612"/>
                </a:lnTo>
                <a:lnTo>
                  <a:pt x="1050429" y="924559"/>
                </a:lnTo>
                <a:lnTo>
                  <a:pt x="1075448" y="887476"/>
                </a:lnTo>
                <a:lnTo>
                  <a:pt x="1097673" y="848487"/>
                </a:lnTo>
                <a:lnTo>
                  <a:pt x="1116977" y="807592"/>
                </a:lnTo>
                <a:lnTo>
                  <a:pt x="1132979" y="765048"/>
                </a:lnTo>
                <a:lnTo>
                  <a:pt x="1145679" y="720978"/>
                </a:lnTo>
                <a:lnTo>
                  <a:pt x="1154950" y="675639"/>
                </a:lnTo>
                <a:lnTo>
                  <a:pt x="1160665" y="628903"/>
                </a:lnTo>
                <a:lnTo>
                  <a:pt x="1162570" y="581278"/>
                </a:lnTo>
                <a:lnTo>
                  <a:pt x="1160665" y="533653"/>
                </a:lnTo>
                <a:lnTo>
                  <a:pt x="1154950" y="487044"/>
                </a:lnTo>
                <a:lnTo>
                  <a:pt x="1145679" y="441578"/>
                </a:lnTo>
                <a:lnTo>
                  <a:pt x="1132979" y="397509"/>
                </a:lnTo>
                <a:lnTo>
                  <a:pt x="1116977" y="354964"/>
                </a:lnTo>
                <a:lnTo>
                  <a:pt x="1097673" y="314198"/>
                </a:lnTo>
                <a:lnTo>
                  <a:pt x="1075448" y="275081"/>
                </a:lnTo>
                <a:lnTo>
                  <a:pt x="1050429" y="237998"/>
                </a:lnTo>
                <a:lnTo>
                  <a:pt x="1022616" y="202945"/>
                </a:lnTo>
                <a:lnTo>
                  <a:pt x="992390" y="170306"/>
                </a:lnTo>
                <a:lnTo>
                  <a:pt x="959624" y="139953"/>
                </a:lnTo>
                <a:lnTo>
                  <a:pt x="924572" y="112140"/>
                </a:lnTo>
                <a:lnTo>
                  <a:pt x="887488" y="87121"/>
                </a:lnTo>
                <a:lnTo>
                  <a:pt x="848499" y="64896"/>
                </a:lnTo>
                <a:lnTo>
                  <a:pt x="807605" y="45719"/>
                </a:lnTo>
                <a:lnTo>
                  <a:pt x="765060" y="29590"/>
                </a:lnTo>
                <a:lnTo>
                  <a:pt x="720991" y="16890"/>
                </a:lnTo>
                <a:lnTo>
                  <a:pt x="675652" y="7619"/>
                </a:lnTo>
                <a:lnTo>
                  <a:pt x="628916" y="1904"/>
                </a:lnTo>
                <a:lnTo>
                  <a:pt x="581291" y="0"/>
                </a:lnTo>
                <a:close/>
              </a:path>
            </a:pathLst>
          </a:custGeom>
          <a:solidFill>
            <a:srgbClr val="0D5F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00857" y="2469895"/>
            <a:ext cx="1162685" cy="1162685"/>
          </a:xfrm>
          <a:custGeom>
            <a:avLst/>
            <a:gdLst/>
            <a:ahLst/>
            <a:cxnLst/>
            <a:rect l="l" t="t" r="r" b="b"/>
            <a:pathLst>
              <a:path w="1162685" h="1162685">
                <a:moveTo>
                  <a:pt x="581278" y="0"/>
                </a:moveTo>
                <a:lnTo>
                  <a:pt x="533653" y="1904"/>
                </a:lnTo>
                <a:lnTo>
                  <a:pt x="487044" y="7619"/>
                </a:lnTo>
                <a:lnTo>
                  <a:pt x="441705" y="16890"/>
                </a:lnTo>
                <a:lnTo>
                  <a:pt x="397637" y="29590"/>
                </a:lnTo>
                <a:lnTo>
                  <a:pt x="355091" y="45719"/>
                </a:lnTo>
                <a:lnTo>
                  <a:pt x="314197" y="64896"/>
                </a:lnTo>
                <a:lnTo>
                  <a:pt x="275081" y="87121"/>
                </a:lnTo>
                <a:lnTo>
                  <a:pt x="237997" y="112140"/>
                </a:lnTo>
                <a:lnTo>
                  <a:pt x="203072" y="139953"/>
                </a:lnTo>
                <a:lnTo>
                  <a:pt x="170306" y="170306"/>
                </a:lnTo>
                <a:lnTo>
                  <a:pt x="139953" y="202945"/>
                </a:lnTo>
                <a:lnTo>
                  <a:pt x="112140" y="237998"/>
                </a:lnTo>
                <a:lnTo>
                  <a:pt x="87121" y="275081"/>
                </a:lnTo>
                <a:lnTo>
                  <a:pt x="64896" y="314198"/>
                </a:lnTo>
                <a:lnTo>
                  <a:pt x="45719" y="354964"/>
                </a:lnTo>
                <a:lnTo>
                  <a:pt x="29717" y="397509"/>
                </a:lnTo>
                <a:lnTo>
                  <a:pt x="16890" y="441578"/>
                </a:lnTo>
                <a:lnTo>
                  <a:pt x="7619" y="487044"/>
                </a:lnTo>
                <a:lnTo>
                  <a:pt x="2031" y="533653"/>
                </a:lnTo>
                <a:lnTo>
                  <a:pt x="0" y="581278"/>
                </a:lnTo>
                <a:lnTo>
                  <a:pt x="2031" y="628903"/>
                </a:lnTo>
                <a:lnTo>
                  <a:pt x="7619" y="675639"/>
                </a:lnTo>
                <a:lnTo>
                  <a:pt x="16890" y="720978"/>
                </a:lnTo>
                <a:lnTo>
                  <a:pt x="29717" y="765048"/>
                </a:lnTo>
                <a:lnTo>
                  <a:pt x="45719" y="807592"/>
                </a:lnTo>
                <a:lnTo>
                  <a:pt x="64896" y="848487"/>
                </a:lnTo>
                <a:lnTo>
                  <a:pt x="87121" y="887476"/>
                </a:lnTo>
                <a:lnTo>
                  <a:pt x="112140" y="924559"/>
                </a:lnTo>
                <a:lnTo>
                  <a:pt x="139953" y="959612"/>
                </a:lnTo>
                <a:lnTo>
                  <a:pt x="170306" y="992377"/>
                </a:lnTo>
                <a:lnTo>
                  <a:pt x="203072" y="1022603"/>
                </a:lnTo>
                <a:lnTo>
                  <a:pt x="237997" y="1050416"/>
                </a:lnTo>
                <a:lnTo>
                  <a:pt x="275081" y="1075436"/>
                </a:lnTo>
                <a:lnTo>
                  <a:pt x="314197" y="1097661"/>
                </a:lnTo>
                <a:lnTo>
                  <a:pt x="355091" y="1116838"/>
                </a:lnTo>
                <a:lnTo>
                  <a:pt x="397637" y="1132966"/>
                </a:lnTo>
                <a:lnTo>
                  <a:pt x="441705" y="1145666"/>
                </a:lnTo>
                <a:lnTo>
                  <a:pt x="487044" y="1154937"/>
                </a:lnTo>
                <a:lnTo>
                  <a:pt x="533653" y="1160652"/>
                </a:lnTo>
                <a:lnTo>
                  <a:pt x="581278" y="1162558"/>
                </a:lnTo>
                <a:lnTo>
                  <a:pt x="629030" y="1160652"/>
                </a:lnTo>
                <a:lnTo>
                  <a:pt x="675639" y="1154937"/>
                </a:lnTo>
                <a:lnTo>
                  <a:pt x="720978" y="1145666"/>
                </a:lnTo>
                <a:lnTo>
                  <a:pt x="765047" y="1132966"/>
                </a:lnTo>
                <a:lnTo>
                  <a:pt x="807592" y="1116838"/>
                </a:lnTo>
                <a:lnTo>
                  <a:pt x="848487" y="1097661"/>
                </a:lnTo>
                <a:lnTo>
                  <a:pt x="887602" y="1075436"/>
                </a:lnTo>
                <a:lnTo>
                  <a:pt x="924687" y="1050416"/>
                </a:lnTo>
                <a:lnTo>
                  <a:pt x="959612" y="1022603"/>
                </a:lnTo>
                <a:lnTo>
                  <a:pt x="992377" y="992377"/>
                </a:lnTo>
                <a:lnTo>
                  <a:pt x="1022730" y="959612"/>
                </a:lnTo>
                <a:lnTo>
                  <a:pt x="1050416" y="924559"/>
                </a:lnTo>
                <a:lnTo>
                  <a:pt x="1075563" y="887476"/>
                </a:lnTo>
                <a:lnTo>
                  <a:pt x="1097788" y="848487"/>
                </a:lnTo>
                <a:lnTo>
                  <a:pt x="1116964" y="807592"/>
                </a:lnTo>
                <a:lnTo>
                  <a:pt x="1132966" y="765048"/>
                </a:lnTo>
                <a:lnTo>
                  <a:pt x="1145793" y="720978"/>
                </a:lnTo>
                <a:lnTo>
                  <a:pt x="1155064" y="675639"/>
                </a:lnTo>
                <a:lnTo>
                  <a:pt x="1160652" y="628903"/>
                </a:lnTo>
                <a:lnTo>
                  <a:pt x="1162684" y="581278"/>
                </a:lnTo>
                <a:lnTo>
                  <a:pt x="1160652" y="533653"/>
                </a:lnTo>
                <a:lnTo>
                  <a:pt x="1155064" y="487044"/>
                </a:lnTo>
                <a:lnTo>
                  <a:pt x="1145793" y="441578"/>
                </a:lnTo>
                <a:lnTo>
                  <a:pt x="1132966" y="397509"/>
                </a:lnTo>
                <a:lnTo>
                  <a:pt x="1116964" y="354964"/>
                </a:lnTo>
                <a:lnTo>
                  <a:pt x="1097788" y="314198"/>
                </a:lnTo>
                <a:lnTo>
                  <a:pt x="1075563" y="275081"/>
                </a:lnTo>
                <a:lnTo>
                  <a:pt x="1050416" y="237998"/>
                </a:lnTo>
                <a:lnTo>
                  <a:pt x="1022730" y="202945"/>
                </a:lnTo>
                <a:lnTo>
                  <a:pt x="992377" y="170306"/>
                </a:lnTo>
                <a:lnTo>
                  <a:pt x="959612" y="139953"/>
                </a:lnTo>
                <a:lnTo>
                  <a:pt x="924687" y="112140"/>
                </a:lnTo>
                <a:lnTo>
                  <a:pt x="887602" y="87121"/>
                </a:lnTo>
                <a:lnTo>
                  <a:pt x="848487" y="64896"/>
                </a:lnTo>
                <a:lnTo>
                  <a:pt x="807592" y="45719"/>
                </a:lnTo>
                <a:lnTo>
                  <a:pt x="765047" y="29590"/>
                </a:lnTo>
                <a:lnTo>
                  <a:pt x="720978" y="16890"/>
                </a:lnTo>
                <a:lnTo>
                  <a:pt x="675639" y="7619"/>
                </a:lnTo>
                <a:lnTo>
                  <a:pt x="629030" y="1904"/>
                </a:lnTo>
                <a:lnTo>
                  <a:pt x="581278" y="0"/>
                </a:lnTo>
                <a:close/>
              </a:path>
            </a:pathLst>
          </a:custGeom>
          <a:solidFill>
            <a:srgbClr val="006C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1983" y="2469895"/>
            <a:ext cx="1162685" cy="1162685"/>
          </a:xfrm>
          <a:custGeom>
            <a:avLst/>
            <a:gdLst/>
            <a:ahLst/>
            <a:cxnLst/>
            <a:rect l="l" t="t" r="r" b="b"/>
            <a:pathLst>
              <a:path w="1162684" h="1162685">
                <a:moveTo>
                  <a:pt x="581278" y="0"/>
                </a:moveTo>
                <a:lnTo>
                  <a:pt x="533526" y="1904"/>
                </a:lnTo>
                <a:lnTo>
                  <a:pt x="486917" y="7619"/>
                </a:lnTo>
                <a:lnTo>
                  <a:pt x="441578" y="16890"/>
                </a:lnTo>
                <a:lnTo>
                  <a:pt x="397509" y="29590"/>
                </a:lnTo>
                <a:lnTo>
                  <a:pt x="354964" y="45719"/>
                </a:lnTo>
                <a:lnTo>
                  <a:pt x="314070" y="64896"/>
                </a:lnTo>
                <a:lnTo>
                  <a:pt x="275081" y="87121"/>
                </a:lnTo>
                <a:lnTo>
                  <a:pt x="237997" y="112140"/>
                </a:lnTo>
                <a:lnTo>
                  <a:pt x="202945" y="139953"/>
                </a:lnTo>
                <a:lnTo>
                  <a:pt x="170179" y="170306"/>
                </a:lnTo>
                <a:lnTo>
                  <a:pt x="139953" y="202945"/>
                </a:lnTo>
                <a:lnTo>
                  <a:pt x="112140" y="237998"/>
                </a:lnTo>
                <a:lnTo>
                  <a:pt x="87121" y="275081"/>
                </a:lnTo>
                <a:lnTo>
                  <a:pt x="64896" y="314198"/>
                </a:lnTo>
                <a:lnTo>
                  <a:pt x="45592" y="354964"/>
                </a:lnTo>
                <a:lnTo>
                  <a:pt x="29590" y="397509"/>
                </a:lnTo>
                <a:lnTo>
                  <a:pt x="16890" y="441578"/>
                </a:lnTo>
                <a:lnTo>
                  <a:pt x="7619" y="487044"/>
                </a:lnTo>
                <a:lnTo>
                  <a:pt x="1904" y="533653"/>
                </a:lnTo>
                <a:lnTo>
                  <a:pt x="0" y="581278"/>
                </a:lnTo>
                <a:lnTo>
                  <a:pt x="1904" y="628903"/>
                </a:lnTo>
                <a:lnTo>
                  <a:pt x="7619" y="675639"/>
                </a:lnTo>
                <a:lnTo>
                  <a:pt x="16890" y="720978"/>
                </a:lnTo>
                <a:lnTo>
                  <a:pt x="29590" y="765048"/>
                </a:lnTo>
                <a:lnTo>
                  <a:pt x="45592" y="807592"/>
                </a:lnTo>
                <a:lnTo>
                  <a:pt x="64896" y="848487"/>
                </a:lnTo>
                <a:lnTo>
                  <a:pt x="87121" y="887476"/>
                </a:lnTo>
                <a:lnTo>
                  <a:pt x="112140" y="924559"/>
                </a:lnTo>
                <a:lnTo>
                  <a:pt x="139953" y="959612"/>
                </a:lnTo>
                <a:lnTo>
                  <a:pt x="170179" y="992377"/>
                </a:lnTo>
                <a:lnTo>
                  <a:pt x="202945" y="1022603"/>
                </a:lnTo>
                <a:lnTo>
                  <a:pt x="237997" y="1050416"/>
                </a:lnTo>
                <a:lnTo>
                  <a:pt x="275081" y="1075436"/>
                </a:lnTo>
                <a:lnTo>
                  <a:pt x="314070" y="1097661"/>
                </a:lnTo>
                <a:lnTo>
                  <a:pt x="354964" y="1116838"/>
                </a:lnTo>
                <a:lnTo>
                  <a:pt x="397509" y="1132966"/>
                </a:lnTo>
                <a:lnTo>
                  <a:pt x="441578" y="1145666"/>
                </a:lnTo>
                <a:lnTo>
                  <a:pt x="486917" y="1154937"/>
                </a:lnTo>
                <a:lnTo>
                  <a:pt x="533526" y="1160652"/>
                </a:lnTo>
                <a:lnTo>
                  <a:pt x="581278" y="1162558"/>
                </a:lnTo>
                <a:lnTo>
                  <a:pt x="628903" y="1160652"/>
                </a:lnTo>
                <a:lnTo>
                  <a:pt x="675513" y="1154937"/>
                </a:lnTo>
                <a:lnTo>
                  <a:pt x="720978" y="1145666"/>
                </a:lnTo>
                <a:lnTo>
                  <a:pt x="765047" y="1132966"/>
                </a:lnTo>
                <a:lnTo>
                  <a:pt x="807592" y="1116838"/>
                </a:lnTo>
                <a:lnTo>
                  <a:pt x="848359" y="1097661"/>
                </a:lnTo>
                <a:lnTo>
                  <a:pt x="887476" y="1075436"/>
                </a:lnTo>
                <a:lnTo>
                  <a:pt x="924559" y="1050416"/>
                </a:lnTo>
                <a:lnTo>
                  <a:pt x="959612" y="1022603"/>
                </a:lnTo>
                <a:lnTo>
                  <a:pt x="992251" y="992377"/>
                </a:lnTo>
                <a:lnTo>
                  <a:pt x="1022603" y="959612"/>
                </a:lnTo>
                <a:lnTo>
                  <a:pt x="1050416" y="924559"/>
                </a:lnTo>
                <a:lnTo>
                  <a:pt x="1075436" y="887476"/>
                </a:lnTo>
                <a:lnTo>
                  <a:pt x="1097661" y="848487"/>
                </a:lnTo>
                <a:lnTo>
                  <a:pt x="1116838" y="807592"/>
                </a:lnTo>
                <a:lnTo>
                  <a:pt x="1132966" y="765048"/>
                </a:lnTo>
                <a:lnTo>
                  <a:pt x="1145666" y="720978"/>
                </a:lnTo>
                <a:lnTo>
                  <a:pt x="1154938" y="675639"/>
                </a:lnTo>
                <a:lnTo>
                  <a:pt x="1160652" y="628903"/>
                </a:lnTo>
                <a:lnTo>
                  <a:pt x="1162558" y="581278"/>
                </a:lnTo>
                <a:lnTo>
                  <a:pt x="1160652" y="533653"/>
                </a:lnTo>
                <a:lnTo>
                  <a:pt x="1154938" y="487044"/>
                </a:lnTo>
                <a:lnTo>
                  <a:pt x="1145666" y="441578"/>
                </a:lnTo>
                <a:lnTo>
                  <a:pt x="1132966" y="397509"/>
                </a:lnTo>
                <a:lnTo>
                  <a:pt x="1116838" y="354964"/>
                </a:lnTo>
                <a:lnTo>
                  <a:pt x="1097661" y="314198"/>
                </a:lnTo>
                <a:lnTo>
                  <a:pt x="1075436" y="275081"/>
                </a:lnTo>
                <a:lnTo>
                  <a:pt x="1050416" y="237998"/>
                </a:lnTo>
                <a:lnTo>
                  <a:pt x="1022603" y="202945"/>
                </a:lnTo>
                <a:lnTo>
                  <a:pt x="992251" y="170306"/>
                </a:lnTo>
                <a:lnTo>
                  <a:pt x="959612" y="139953"/>
                </a:lnTo>
                <a:lnTo>
                  <a:pt x="924559" y="112140"/>
                </a:lnTo>
                <a:lnTo>
                  <a:pt x="887476" y="87121"/>
                </a:lnTo>
                <a:lnTo>
                  <a:pt x="848359" y="64896"/>
                </a:lnTo>
                <a:lnTo>
                  <a:pt x="807592" y="45719"/>
                </a:lnTo>
                <a:lnTo>
                  <a:pt x="765047" y="29590"/>
                </a:lnTo>
                <a:lnTo>
                  <a:pt x="720978" y="16890"/>
                </a:lnTo>
                <a:lnTo>
                  <a:pt x="675513" y="7619"/>
                </a:lnTo>
                <a:lnTo>
                  <a:pt x="628903" y="1904"/>
                </a:lnTo>
                <a:lnTo>
                  <a:pt x="581278" y="0"/>
                </a:lnTo>
                <a:close/>
              </a:path>
            </a:pathLst>
          </a:custGeom>
          <a:solidFill>
            <a:srgbClr val="0AAE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02981" y="2469895"/>
            <a:ext cx="1162685" cy="1162685"/>
          </a:xfrm>
          <a:custGeom>
            <a:avLst/>
            <a:gdLst/>
            <a:ahLst/>
            <a:cxnLst/>
            <a:rect l="l" t="t" r="r" b="b"/>
            <a:pathLst>
              <a:path w="1162684" h="1162685">
                <a:moveTo>
                  <a:pt x="581278" y="0"/>
                </a:moveTo>
                <a:lnTo>
                  <a:pt x="533653" y="1904"/>
                </a:lnTo>
                <a:lnTo>
                  <a:pt x="487045" y="7619"/>
                </a:lnTo>
                <a:lnTo>
                  <a:pt x="441578" y="16890"/>
                </a:lnTo>
                <a:lnTo>
                  <a:pt x="397637" y="29590"/>
                </a:lnTo>
                <a:lnTo>
                  <a:pt x="355092" y="45719"/>
                </a:lnTo>
                <a:lnTo>
                  <a:pt x="314198" y="64896"/>
                </a:lnTo>
                <a:lnTo>
                  <a:pt x="275082" y="87121"/>
                </a:lnTo>
                <a:lnTo>
                  <a:pt x="237998" y="112140"/>
                </a:lnTo>
                <a:lnTo>
                  <a:pt x="203073" y="139953"/>
                </a:lnTo>
                <a:lnTo>
                  <a:pt x="170307" y="170306"/>
                </a:lnTo>
                <a:lnTo>
                  <a:pt x="139953" y="202945"/>
                </a:lnTo>
                <a:lnTo>
                  <a:pt x="112141" y="237998"/>
                </a:lnTo>
                <a:lnTo>
                  <a:pt x="87122" y="275081"/>
                </a:lnTo>
                <a:lnTo>
                  <a:pt x="64897" y="314198"/>
                </a:lnTo>
                <a:lnTo>
                  <a:pt x="45720" y="354964"/>
                </a:lnTo>
                <a:lnTo>
                  <a:pt x="29591" y="397509"/>
                </a:lnTo>
                <a:lnTo>
                  <a:pt x="16891" y="441578"/>
                </a:lnTo>
                <a:lnTo>
                  <a:pt x="7620" y="487044"/>
                </a:lnTo>
                <a:lnTo>
                  <a:pt x="1904" y="533653"/>
                </a:lnTo>
                <a:lnTo>
                  <a:pt x="0" y="581278"/>
                </a:lnTo>
                <a:lnTo>
                  <a:pt x="1904" y="628903"/>
                </a:lnTo>
                <a:lnTo>
                  <a:pt x="7620" y="675639"/>
                </a:lnTo>
                <a:lnTo>
                  <a:pt x="16891" y="720978"/>
                </a:lnTo>
                <a:lnTo>
                  <a:pt x="29591" y="765048"/>
                </a:lnTo>
                <a:lnTo>
                  <a:pt x="45720" y="807592"/>
                </a:lnTo>
                <a:lnTo>
                  <a:pt x="64897" y="848487"/>
                </a:lnTo>
                <a:lnTo>
                  <a:pt x="87122" y="887476"/>
                </a:lnTo>
                <a:lnTo>
                  <a:pt x="112141" y="924559"/>
                </a:lnTo>
                <a:lnTo>
                  <a:pt x="139953" y="959612"/>
                </a:lnTo>
                <a:lnTo>
                  <a:pt x="170307" y="992377"/>
                </a:lnTo>
                <a:lnTo>
                  <a:pt x="203073" y="1022603"/>
                </a:lnTo>
                <a:lnTo>
                  <a:pt x="237998" y="1050416"/>
                </a:lnTo>
                <a:lnTo>
                  <a:pt x="275082" y="1075436"/>
                </a:lnTo>
                <a:lnTo>
                  <a:pt x="314198" y="1097661"/>
                </a:lnTo>
                <a:lnTo>
                  <a:pt x="355092" y="1116838"/>
                </a:lnTo>
                <a:lnTo>
                  <a:pt x="397637" y="1132966"/>
                </a:lnTo>
                <a:lnTo>
                  <a:pt x="441578" y="1145666"/>
                </a:lnTo>
                <a:lnTo>
                  <a:pt x="487045" y="1154937"/>
                </a:lnTo>
                <a:lnTo>
                  <a:pt x="533653" y="1160652"/>
                </a:lnTo>
                <a:lnTo>
                  <a:pt x="581278" y="1162558"/>
                </a:lnTo>
                <a:lnTo>
                  <a:pt x="629031" y="1160652"/>
                </a:lnTo>
                <a:lnTo>
                  <a:pt x="675640" y="1154937"/>
                </a:lnTo>
                <a:lnTo>
                  <a:pt x="720978" y="1145666"/>
                </a:lnTo>
                <a:lnTo>
                  <a:pt x="765048" y="1132966"/>
                </a:lnTo>
                <a:lnTo>
                  <a:pt x="807593" y="1116838"/>
                </a:lnTo>
                <a:lnTo>
                  <a:pt x="848487" y="1097661"/>
                </a:lnTo>
                <a:lnTo>
                  <a:pt x="887476" y="1075436"/>
                </a:lnTo>
                <a:lnTo>
                  <a:pt x="924560" y="1050416"/>
                </a:lnTo>
                <a:lnTo>
                  <a:pt x="959612" y="1022603"/>
                </a:lnTo>
                <a:lnTo>
                  <a:pt x="992377" y="992377"/>
                </a:lnTo>
                <a:lnTo>
                  <a:pt x="1022731" y="959612"/>
                </a:lnTo>
                <a:lnTo>
                  <a:pt x="1050417" y="924559"/>
                </a:lnTo>
                <a:lnTo>
                  <a:pt x="1075563" y="887476"/>
                </a:lnTo>
                <a:lnTo>
                  <a:pt x="1097788" y="848487"/>
                </a:lnTo>
                <a:lnTo>
                  <a:pt x="1116965" y="807592"/>
                </a:lnTo>
                <a:lnTo>
                  <a:pt x="1132967" y="765048"/>
                </a:lnTo>
                <a:lnTo>
                  <a:pt x="1145667" y="720978"/>
                </a:lnTo>
                <a:lnTo>
                  <a:pt x="1154938" y="675639"/>
                </a:lnTo>
                <a:lnTo>
                  <a:pt x="1160652" y="628903"/>
                </a:lnTo>
                <a:lnTo>
                  <a:pt x="1162558" y="581278"/>
                </a:lnTo>
                <a:lnTo>
                  <a:pt x="1160652" y="533653"/>
                </a:lnTo>
                <a:lnTo>
                  <a:pt x="1154938" y="487044"/>
                </a:lnTo>
                <a:lnTo>
                  <a:pt x="1145667" y="441578"/>
                </a:lnTo>
                <a:lnTo>
                  <a:pt x="1132967" y="397509"/>
                </a:lnTo>
                <a:lnTo>
                  <a:pt x="1116965" y="354964"/>
                </a:lnTo>
                <a:lnTo>
                  <a:pt x="1097788" y="314198"/>
                </a:lnTo>
                <a:lnTo>
                  <a:pt x="1075563" y="275081"/>
                </a:lnTo>
                <a:lnTo>
                  <a:pt x="1050417" y="237998"/>
                </a:lnTo>
                <a:lnTo>
                  <a:pt x="1022731" y="202945"/>
                </a:lnTo>
                <a:lnTo>
                  <a:pt x="992377" y="170306"/>
                </a:lnTo>
                <a:lnTo>
                  <a:pt x="959612" y="139953"/>
                </a:lnTo>
                <a:lnTo>
                  <a:pt x="924560" y="112140"/>
                </a:lnTo>
                <a:lnTo>
                  <a:pt x="887476" y="87121"/>
                </a:lnTo>
                <a:lnTo>
                  <a:pt x="848487" y="64896"/>
                </a:lnTo>
                <a:lnTo>
                  <a:pt x="807593" y="45719"/>
                </a:lnTo>
                <a:lnTo>
                  <a:pt x="765048" y="29590"/>
                </a:lnTo>
                <a:lnTo>
                  <a:pt x="720978" y="16890"/>
                </a:lnTo>
                <a:lnTo>
                  <a:pt x="675640" y="7619"/>
                </a:lnTo>
                <a:lnTo>
                  <a:pt x="629031" y="1904"/>
                </a:lnTo>
                <a:lnTo>
                  <a:pt x="581278" y="0"/>
                </a:lnTo>
                <a:close/>
              </a:path>
            </a:pathLst>
          </a:custGeom>
          <a:solidFill>
            <a:srgbClr val="EC73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54107" y="2469895"/>
            <a:ext cx="1162685" cy="1162685"/>
          </a:xfrm>
          <a:custGeom>
            <a:avLst/>
            <a:gdLst/>
            <a:ahLst/>
            <a:cxnLst/>
            <a:rect l="l" t="t" r="r" b="b"/>
            <a:pathLst>
              <a:path w="1162684" h="1162685">
                <a:moveTo>
                  <a:pt x="581278" y="0"/>
                </a:moveTo>
                <a:lnTo>
                  <a:pt x="533526" y="1904"/>
                </a:lnTo>
                <a:lnTo>
                  <a:pt x="486918" y="7619"/>
                </a:lnTo>
                <a:lnTo>
                  <a:pt x="441578" y="16890"/>
                </a:lnTo>
                <a:lnTo>
                  <a:pt x="397510" y="29590"/>
                </a:lnTo>
                <a:lnTo>
                  <a:pt x="354965" y="45719"/>
                </a:lnTo>
                <a:lnTo>
                  <a:pt x="314071" y="64896"/>
                </a:lnTo>
                <a:lnTo>
                  <a:pt x="275082" y="87121"/>
                </a:lnTo>
                <a:lnTo>
                  <a:pt x="237871" y="112140"/>
                </a:lnTo>
                <a:lnTo>
                  <a:pt x="202946" y="139953"/>
                </a:lnTo>
                <a:lnTo>
                  <a:pt x="170180" y="170306"/>
                </a:lnTo>
                <a:lnTo>
                  <a:pt x="139826" y="202945"/>
                </a:lnTo>
                <a:lnTo>
                  <a:pt x="112141" y="237998"/>
                </a:lnTo>
                <a:lnTo>
                  <a:pt x="86995" y="275081"/>
                </a:lnTo>
                <a:lnTo>
                  <a:pt x="64770" y="314198"/>
                </a:lnTo>
                <a:lnTo>
                  <a:pt x="45593" y="354964"/>
                </a:lnTo>
                <a:lnTo>
                  <a:pt x="29591" y="397509"/>
                </a:lnTo>
                <a:lnTo>
                  <a:pt x="16891" y="441578"/>
                </a:lnTo>
                <a:lnTo>
                  <a:pt x="7493" y="487044"/>
                </a:lnTo>
                <a:lnTo>
                  <a:pt x="1905" y="533653"/>
                </a:lnTo>
                <a:lnTo>
                  <a:pt x="0" y="581278"/>
                </a:lnTo>
                <a:lnTo>
                  <a:pt x="1905" y="628903"/>
                </a:lnTo>
                <a:lnTo>
                  <a:pt x="7493" y="675639"/>
                </a:lnTo>
                <a:lnTo>
                  <a:pt x="16891" y="720978"/>
                </a:lnTo>
                <a:lnTo>
                  <a:pt x="29591" y="765048"/>
                </a:lnTo>
                <a:lnTo>
                  <a:pt x="45593" y="807592"/>
                </a:lnTo>
                <a:lnTo>
                  <a:pt x="64770" y="848487"/>
                </a:lnTo>
                <a:lnTo>
                  <a:pt x="86995" y="887476"/>
                </a:lnTo>
                <a:lnTo>
                  <a:pt x="112141" y="924559"/>
                </a:lnTo>
                <a:lnTo>
                  <a:pt x="139826" y="959612"/>
                </a:lnTo>
                <a:lnTo>
                  <a:pt x="170180" y="992377"/>
                </a:lnTo>
                <a:lnTo>
                  <a:pt x="202946" y="1022603"/>
                </a:lnTo>
                <a:lnTo>
                  <a:pt x="237871" y="1050416"/>
                </a:lnTo>
                <a:lnTo>
                  <a:pt x="275082" y="1075436"/>
                </a:lnTo>
                <a:lnTo>
                  <a:pt x="314071" y="1097661"/>
                </a:lnTo>
                <a:lnTo>
                  <a:pt x="354965" y="1116838"/>
                </a:lnTo>
                <a:lnTo>
                  <a:pt x="397510" y="1132966"/>
                </a:lnTo>
                <a:lnTo>
                  <a:pt x="441578" y="1145666"/>
                </a:lnTo>
                <a:lnTo>
                  <a:pt x="486918" y="1154937"/>
                </a:lnTo>
                <a:lnTo>
                  <a:pt x="533526" y="1160652"/>
                </a:lnTo>
                <a:lnTo>
                  <a:pt x="581278" y="1162558"/>
                </a:lnTo>
                <a:lnTo>
                  <a:pt x="628903" y="1160652"/>
                </a:lnTo>
                <a:lnTo>
                  <a:pt x="675513" y="1154937"/>
                </a:lnTo>
                <a:lnTo>
                  <a:pt x="720978" y="1145666"/>
                </a:lnTo>
                <a:lnTo>
                  <a:pt x="764921" y="1132966"/>
                </a:lnTo>
                <a:lnTo>
                  <a:pt x="807466" y="1116838"/>
                </a:lnTo>
                <a:lnTo>
                  <a:pt x="848360" y="1097661"/>
                </a:lnTo>
                <a:lnTo>
                  <a:pt x="887476" y="1075436"/>
                </a:lnTo>
                <a:lnTo>
                  <a:pt x="924560" y="1050416"/>
                </a:lnTo>
                <a:lnTo>
                  <a:pt x="959485" y="1022603"/>
                </a:lnTo>
                <a:lnTo>
                  <a:pt x="992251" y="992377"/>
                </a:lnTo>
                <a:lnTo>
                  <a:pt x="1022603" y="959612"/>
                </a:lnTo>
                <a:lnTo>
                  <a:pt x="1050417" y="924559"/>
                </a:lnTo>
                <a:lnTo>
                  <a:pt x="1075436" y="887476"/>
                </a:lnTo>
                <a:lnTo>
                  <a:pt x="1097661" y="848487"/>
                </a:lnTo>
                <a:lnTo>
                  <a:pt x="1116838" y="807592"/>
                </a:lnTo>
                <a:lnTo>
                  <a:pt x="1132840" y="765048"/>
                </a:lnTo>
                <a:lnTo>
                  <a:pt x="1145667" y="720978"/>
                </a:lnTo>
                <a:lnTo>
                  <a:pt x="1154938" y="675639"/>
                </a:lnTo>
                <a:lnTo>
                  <a:pt x="1160652" y="628903"/>
                </a:lnTo>
                <a:lnTo>
                  <a:pt x="1162558" y="581278"/>
                </a:lnTo>
                <a:lnTo>
                  <a:pt x="1160652" y="533653"/>
                </a:lnTo>
                <a:lnTo>
                  <a:pt x="1154938" y="487044"/>
                </a:lnTo>
                <a:lnTo>
                  <a:pt x="1145667" y="441578"/>
                </a:lnTo>
                <a:lnTo>
                  <a:pt x="1132840" y="397509"/>
                </a:lnTo>
                <a:lnTo>
                  <a:pt x="1116838" y="354964"/>
                </a:lnTo>
                <a:lnTo>
                  <a:pt x="1097661" y="314198"/>
                </a:lnTo>
                <a:lnTo>
                  <a:pt x="1075436" y="275081"/>
                </a:lnTo>
                <a:lnTo>
                  <a:pt x="1050417" y="237998"/>
                </a:lnTo>
                <a:lnTo>
                  <a:pt x="1022603" y="202945"/>
                </a:lnTo>
                <a:lnTo>
                  <a:pt x="992251" y="170306"/>
                </a:lnTo>
                <a:lnTo>
                  <a:pt x="959485" y="139953"/>
                </a:lnTo>
                <a:lnTo>
                  <a:pt x="924560" y="112140"/>
                </a:lnTo>
                <a:lnTo>
                  <a:pt x="887476" y="87121"/>
                </a:lnTo>
                <a:lnTo>
                  <a:pt x="848360" y="64896"/>
                </a:lnTo>
                <a:lnTo>
                  <a:pt x="807466" y="45719"/>
                </a:lnTo>
                <a:lnTo>
                  <a:pt x="764921" y="29590"/>
                </a:lnTo>
                <a:lnTo>
                  <a:pt x="720978" y="16890"/>
                </a:lnTo>
                <a:lnTo>
                  <a:pt x="675513" y="7619"/>
                </a:lnTo>
                <a:lnTo>
                  <a:pt x="628903" y="1904"/>
                </a:lnTo>
                <a:lnTo>
                  <a:pt x="581278" y="0"/>
                </a:lnTo>
                <a:close/>
              </a:path>
            </a:pathLst>
          </a:custGeom>
          <a:solidFill>
            <a:srgbClr val="F7AA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10259" y="665225"/>
            <a:ext cx="69786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60" dirty="0">
                <a:solidFill>
                  <a:srgbClr val="61A9A1"/>
                </a:solidFill>
              </a:rPr>
              <a:t>ФОРМИРОВАНИЕ</a:t>
            </a:r>
            <a:r>
              <a:rPr sz="2500" spc="-145" dirty="0">
                <a:solidFill>
                  <a:srgbClr val="61A9A1"/>
                </a:solidFill>
              </a:rPr>
              <a:t> </a:t>
            </a:r>
            <a:r>
              <a:rPr sz="2500" spc="-60" dirty="0">
                <a:solidFill>
                  <a:srgbClr val="61A9A1"/>
                </a:solidFill>
              </a:rPr>
              <a:t>КОМФОРТНОЙ</a:t>
            </a:r>
            <a:r>
              <a:rPr sz="2500" spc="-170" dirty="0">
                <a:solidFill>
                  <a:srgbClr val="61A9A1"/>
                </a:solidFill>
              </a:rPr>
              <a:t> </a:t>
            </a:r>
            <a:r>
              <a:rPr sz="2500" spc="-50" dirty="0">
                <a:solidFill>
                  <a:srgbClr val="61A9A1"/>
                </a:solidFill>
              </a:rPr>
              <a:t>СЕМЕЙНОЙ</a:t>
            </a:r>
            <a:r>
              <a:rPr sz="2500" spc="-160" dirty="0">
                <a:solidFill>
                  <a:srgbClr val="61A9A1"/>
                </a:solidFill>
              </a:rPr>
              <a:t> </a:t>
            </a:r>
            <a:r>
              <a:rPr sz="2500" spc="-45" dirty="0">
                <a:solidFill>
                  <a:srgbClr val="61A9A1"/>
                </a:solidFill>
              </a:rPr>
              <a:t>СРЕДЫ</a:t>
            </a:r>
            <a:endParaRPr sz="2500" dirty="0">
              <a:solidFill>
                <a:srgbClr val="61A9A1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6167" y="3967733"/>
            <a:ext cx="1816100" cy="104643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82905" marR="374015" algn="ctr">
              <a:lnSpc>
                <a:spcPts val="1300"/>
              </a:lnSpc>
              <a:spcBef>
                <a:spcPts val="259"/>
              </a:spcBef>
            </a:pPr>
            <a:r>
              <a:rPr lang="ru-RU" sz="1200" b="1" spc="-5" dirty="0">
                <a:solidFill>
                  <a:srgbClr val="404040"/>
                </a:solidFill>
                <a:latin typeface="Calibri"/>
                <a:cs typeface="Calibri"/>
              </a:rPr>
              <a:t>Православный приход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ts val="1150"/>
              </a:lnSpc>
              <a:spcBef>
                <a:spcPts val="490"/>
              </a:spcBef>
            </a:pP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Помощь во время богослужения и Причастия, трансляция службы, детский уголок, расписание служб и </a:t>
            </a:r>
            <a:r>
              <a:rPr lang="ru-RU" sz="1000" spc="-10" dirty="0" err="1">
                <a:solidFill>
                  <a:srgbClr val="404040"/>
                </a:solidFill>
                <a:latin typeface="Calibri"/>
                <a:cs typeface="Calibri"/>
              </a:rPr>
              <a:t>тд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97529" y="3967733"/>
            <a:ext cx="1597025" cy="1077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70"/>
              </a:lnSpc>
              <a:spcBef>
                <a:spcPts val="100"/>
              </a:spcBef>
            </a:pPr>
            <a:r>
              <a:rPr lang="ru-RU" sz="1200" b="1" spc="-20" dirty="0">
                <a:solidFill>
                  <a:srgbClr val="404040"/>
                </a:solidFill>
                <a:latin typeface="Calibri"/>
                <a:cs typeface="Calibri"/>
              </a:rPr>
              <a:t>Православные семейные сообщества, клубы</a:t>
            </a:r>
          </a:p>
          <a:p>
            <a:pPr algn="ctr">
              <a:lnSpc>
                <a:spcPts val="1150"/>
              </a:lnSpc>
              <a:spcBef>
                <a:spcPts val="509"/>
              </a:spcBef>
            </a:pP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Занятия, общение, обмен вещами, взаимопомощь, семейный детский сад и </a:t>
            </a:r>
            <a:r>
              <a:rPr lang="ru-RU" sz="1000" spc="-10" dirty="0" err="1">
                <a:solidFill>
                  <a:srgbClr val="404040"/>
                </a:solidFill>
                <a:latin typeface="Calibri"/>
                <a:cs typeface="Calibri"/>
              </a:rPr>
              <a:t>тд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lang="ru-RU" sz="1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19827" y="3888105"/>
            <a:ext cx="1829435" cy="10390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307975" indent="-1270" algn="ctr">
              <a:lnSpc>
                <a:spcPct val="131700"/>
              </a:lnSpc>
              <a:spcBef>
                <a:spcPts val="100"/>
              </a:spcBef>
            </a:pPr>
            <a:r>
              <a:rPr lang="ru-RU" sz="1200" b="1" spc="-10" dirty="0">
                <a:solidFill>
                  <a:srgbClr val="404040"/>
                </a:solidFill>
                <a:latin typeface="Calibri"/>
                <a:cs typeface="Calibri"/>
              </a:rPr>
              <a:t>Епархиальный семейный центр</a:t>
            </a:r>
            <a:endParaRPr lang="ru-RU" sz="1200" dirty="0">
              <a:latin typeface="Calibri"/>
              <a:cs typeface="Calibri"/>
            </a:endParaRPr>
          </a:p>
          <a:p>
            <a:pPr algn="ctr">
              <a:lnSpc>
                <a:spcPts val="1190"/>
              </a:lnSpc>
              <a:spcBef>
                <a:spcPts val="570"/>
              </a:spcBef>
            </a:pP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Создание центров в Епархии, благочиниях, развитие проектов и видов помощи семьям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7090" y="3888105"/>
            <a:ext cx="1994280" cy="969496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77165" algn="ctr">
              <a:lnSpc>
                <a:spcPct val="100000"/>
              </a:lnSpc>
              <a:spcBef>
                <a:spcPts val="720"/>
              </a:spcBef>
            </a:pPr>
            <a:r>
              <a:rPr lang="ru-RU" sz="1200" b="1" spc="-5" dirty="0">
                <a:solidFill>
                  <a:srgbClr val="404040"/>
                </a:solidFill>
                <a:latin typeface="Calibri"/>
                <a:cs typeface="Calibri"/>
              </a:rPr>
              <a:t>Социальный отдел Епархии</a:t>
            </a:r>
            <a:endParaRPr lang="ru-RU" sz="1200" dirty="0">
              <a:latin typeface="Calibri"/>
              <a:cs typeface="Calibri"/>
            </a:endParaRPr>
          </a:p>
          <a:p>
            <a:pPr marL="12700">
              <a:lnSpc>
                <a:spcPts val="1145"/>
              </a:lnSpc>
              <a:spcBef>
                <a:spcPts val="515"/>
              </a:spcBef>
            </a:pPr>
            <a:endParaRPr lang="ru-RU" sz="1000" spc="-10" dirty="0">
              <a:solidFill>
                <a:srgbClr val="404040"/>
              </a:solidFill>
              <a:latin typeface="Calibri"/>
              <a:cs typeface="Calibri"/>
            </a:endParaRPr>
          </a:p>
          <a:p>
            <a:pPr marL="12700" algn="ctr">
              <a:lnSpc>
                <a:spcPts val="1145"/>
              </a:lnSpc>
              <a:spcBef>
                <a:spcPts val="515"/>
              </a:spcBef>
            </a:pP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Продвижение </a:t>
            </a:r>
            <a:r>
              <a:rPr lang="ru-RU" sz="1000" spc="-10" dirty="0" err="1">
                <a:solidFill>
                  <a:srgbClr val="404040"/>
                </a:solidFill>
                <a:latin typeface="Calibri"/>
                <a:cs typeface="Calibri"/>
              </a:rPr>
              <a:t>просемейных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 проектов  в Епархии, координация деятельности и объединение усилий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39198" y="3888105"/>
            <a:ext cx="2224914" cy="1308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307975" indent="-1270" algn="ctr">
              <a:lnSpc>
                <a:spcPct val="131700"/>
              </a:lnSpc>
              <a:spcBef>
                <a:spcPts val="100"/>
              </a:spcBef>
            </a:pPr>
            <a:r>
              <a:rPr lang="ru-RU" sz="1200" b="1" spc="-10" dirty="0">
                <a:solidFill>
                  <a:srgbClr val="404040"/>
                </a:solidFill>
                <a:latin typeface="Calibri"/>
                <a:cs typeface="Calibri"/>
              </a:rPr>
              <a:t>Комфортная семейная среда в регионе</a:t>
            </a:r>
            <a:endParaRPr lang="ru-RU" sz="1200" dirty="0">
              <a:latin typeface="Calibri"/>
              <a:cs typeface="Calibri"/>
            </a:endParaRPr>
          </a:p>
          <a:p>
            <a:pPr marL="12700" marR="5080" algn="ctr">
              <a:lnSpc>
                <a:spcPts val="1090"/>
              </a:lnSpc>
              <a:spcBef>
                <a:spcPts val="795"/>
              </a:spcBef>
            </a:pP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Развит</a:t>
            </a:r>
            <a:r>
              <a:rPr lang="ru-RU" sz="1000" spc="-1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lang="ru-RU" sz="1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ru-RU" sz="1000" spc="-5" dirty="0" err="1">
                <a:solidFill>
                  <a:srgbClr val="404040"/>
                </a:solidFill>
                <a:latin typeface="Calibri"/>
                <a:cs typeface="Calibri"/>
              </a:rPr>
              <a:t>прос</a:t>
            </a:r>
            <a:r>
              <a:rPr lang="ru-RU" sz="1000" spc="-10" dirty="0" err="1">
                <a:solidFill>
                  <a:srgbClr val="404040"/>
                </a:solidFill>
                <a:latin typeface="Calibri"/>
                <a:cs typeface="Calibri"/>
              </a:rPr>
              <a:t>ем</a:t>
            </a:r>
            <a:r>
              <a:rPr lang="ru-RU" sz="1000" spc="-15" dirty="0" err="1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lang="ru-RU" sz="1000" spc="-5" dirty="0" err="1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lang="ru-RU" sz="1000" spc="-10" dirty="0" err="1">
                <a:solidFill>
                  <a:srgbClr val="404040"/>
                </a:solidFill>
                <a:latin typeface="Calibri"/>
                <a:cs typeface="Calibri"/>
              </a:rPr>
              <a:t>ны</a:t>
            </a:r>
            <a:r>
              <a:rPr lang="ru-RU" sz="1000" spc="-5" dirty="0" err="1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lang="ru-RU" sz="1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про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lang="ru-RU" sz="10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то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в,  э</a:t>
            </a:r>
            <a:r>
              <a:rPr lang="ru-RU" sz="10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пе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тиз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lang="ru-RU" sz="1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ализу</a:t>
            </a:r>
            <a:r>
              <a:rPr lang="ru-RU" sz="1000" spc="-10" dirty="0">
                <a:solidFill>
                  <a:srgbClr val="404040"/>
                </a:solidFill>
                <a:latin typeface="Calibri"/>
                <a:cs typeface="Calibri"/>
              </a:rPr>
              <a:t>ем</a:t>
            </a:r>
            <a:r>
              <a:rPr lang="ru-RU" sz="1000" spc="-1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lang="ru-RU" sz="1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lang="ru-RU" sz="1000" dirty="0">
              <a:latin typeface="Calibri"/>
              <a:cs typeface="Calibri"/>
            </a:endParaRPr>
          </a:p>
          <a:p>
            <a:pPr algn="ctr">
              <a:lnSpc>
                <a:spcPts val="1075"/>
              </a:lnSpc>
            </a:pPr>
            <a:r>
              <a:rPr sz="1000" spc="-5" dirty="0" err="1">
                <a:solidFill>
                  <a:srgbClr val="404040"/>
                </a:solidFill>
                <a:latin typeface="Calibri"/>
                <a:cs typeface="Calibri"/>
              </a:rPr>
              <a:t>создание</a:t>
            </a:r>
            <a:r>
              <a:rPr sz="1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404040"/>
                </a:solidFill>
                <a:latin typeface="Calibri"/>
                <a:cs typeface="Calibri"/>
              </a:rPr>
              <a:t>сети</a:t>
            </a: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 Семейных </a:t>
            </a:r>
            <a:r>
              <a:rPr sz="1000" spc="-5" dirty="0">
                <a:solidFill>
                  <a:srgbClr val="404040"/>
                </a:solidFill>
                <a:latin typeface="Calibri"/>
                <a:cs typeface="Calibri"/>
              </a:rPr>
              <a:t>МФЦ.</a:t>
            </a:r>
            <a:r>
              <a:rPr lang="ru-RU" sz="1000" spc="-5" dirty="0">
                <a:solidFill>
                  <a:srgbClr val="404040"/>
                </a:solidFill>
                <a:latin typeface="Calibri"/>
                <a:cs typeface="Calibri"/>
              </a:rPr>
              <a:t> Взаимодействие с органами гос. власти и НКО.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21282" y="2744851"/>
            <a:ext cx="238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72661" y="2744851"/>
            <a:ext cx="238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23915" y="2744851"/>
            <a:ext cx="238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75168" y="2744851"/>
            <a:ext cx="238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26420" y="2744851"/>
            <a:ext cx="238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837" y="2134616"/>
            <a:ext cx="1957070" cy="1957070"/>
          </a:xfrm>
          <a:custGeom>
            <a:avLst/>
            <a:gdLst/>
            <a:ahLst/>
            <a:cxnLst/>
            <a:rect l="l" t="t" r="r" b="b"/>
            <a:pathLst>
              <a:path w="1957070" h="1957070">
                <a:moveTo>
                  <a:pt x="0" y="978408"/>
                </a:moveTo>
                <a:lnTo>
                  <a:pt x="1193" y="929513"/>
                </a:lnTo>
                <a:lnTo>
                  <a:pt x="4749" y="881380"/>
                </a:lnTo>
                <a:lnTo>
                  <a:pt x="10604" y="833755"/>
                </a:lnTo>
                <a:lnTo>
                  <a:pt x="18707" y="787019"/>
                </a:lnTo>
                <a:lnTo>
                  <a:pt x="28994" y="740918"/>
                </a:lnTo>
                <a:lnTo>
                  <a:pt x="41427" y="695833"/>
                </a:lnTo>
                <a:lnTo>
                  <a:pt x="55918" y="651510"/>
                </a:lnTo>
                <a:lnTo>
                  <a:pt x="72440" y="608203"/>
                </a:lnTo>
                <a:lnTo>
                  <a:pt x="90931" y="565912"/>
                </a:lnTo>
                <a:lnTo>
                  <a:pt x="111328" y="524637"/>
                </a:lnTo>
                <a:lnTo>
                  <a:pt x="133578" y="484505"/>
                </a:lnTo>
                <a:lnTo>
                  <a:pt x="157619" y="445643"/>
                </a:lnTo>
                <a:lnTo>
                  <a:pt x="183400" y="407924"/>
                </a:lnTo>
                <a:lnTo>
                  <a:pt x="210870" y="371601"/>
                </a:lnTo>
                <a:lnTo>
                  <a:pt x="239979" y="336550"/>
                </a:lnTo>
                <a:lnTo>
                  <a:pt x="270649" y="302895"/>
                </a:lnTo>
                <a:lnTo>
                  <a:pt x="302831" y="270637"/>
                </a:lnTo>
                <a:lnTo>
                  <a:pt x="336486" y="240030"/>
                </a:lnTo>
                <a:lnTo>
                  <a:pt x="371538" y="210820"/>
                </a:lnTo>
                <a:lnTo>
                  <a:pt x="407936" y="183387"/>
                </a:lnTo>
                <a:lnTo>
                  <a:pt x="445630" y="157607"/>
                </a:lnTo>
                <a:lnTo>
                  <a:pt x="484568" y="133604"/>
                </a:lnTo>
                <a:lnTo>
                  <a:pt x="524675" y="111379"/>
                </a:lnTo>
                <a:lnTo>
                  <a:pt x="565975" y="90932"/>
                </a:lnTo>
                <a:lnTo>
                  <a:pt x="608266" y="72389"/>
                </a:lnTo>
                <a:lnTo>
                  <a:pt x="651573" y="55880"/>
                </a:lnTo>
                <a:lnTo>
                  <a:pt x="695769" y="41401"/>
                </a:lnTo>
                <a:lnTo>
                  <a:pt x="740981" y="28956"/>
                </a:lnTo>
                <a:lnTo>
                  <a:pt x="786955" y="18669"/>
                </a:lnTo>
                <a:lnTo>
                  <a:pt x="833818" y="10668"/>
                </a:lnTo>
                <a:lnTo>
                  <a:pt x="881316" y="4699"/>
                </a:lnTo>
                <a:lnTo>
                  <a:pt x="929576" y="1143"/>
                </a:lnTo>
                <a:lnTo>
                  <a:pt x="978344" y="0"/>
                </a:lnTo>
                <a:lnTo>
                  <a:pt x="1027239" y="1143"/>
                </a:lnTo>
                <a:lnTo>
                  <a:pt x="1075372" y="4699"/>
                </a:lnTo>
                <a:lnTo>
                  <a:pt x="1122997" y="10668"/>
                </a:lnTo>
                <a:lnTo>
                  <a:pt x="1169733" y="18669"/>
                </a:lnTo>
                <a:lnTo>
                  <a:pt x="1215707" y="28956"/>
                </a:lnTo>
                <a:lnTo>
                  <a:pt x="1260919" y="41401"/>
                </a:lnTo>
                <a:lnTo>
                  <a:pt x="1305242" y="55880"/>
                </a:lnTo>
                <a:lnTo>
                  <a:pt x="1348549" y="72389"/>
                </a:lnTo>
                <a:lnTo>
                  <a:pt x="1390840" y="90932"/>
                </a:lnTo>
                <a:lnTo>
                  <a:pt x="1432115" y="111379"/>
                </a:lnTo>
                <a:lnTo>
                  <a:pt x="1472120" y="133604"/>
                </a:lnTo>
                <a:lnTo>
                  <a:pt x="1511109" y="157607"/>
                </a:lnTo>
                <a:lnTo>
                  <a:pt x="1548828" y="183387"/>
                </a:lnTo>
                <a:lnTo>
                  <a:pt x="1585150" y="210820"/>
                </a:lnTo>
                <a:lnTo>
                  <a:pt x="1620202" y="240030"/>
                </a:lnTo>
                <a:lnTo>
                  <a:pt x="1653857" y="270637"/>
                </a:lnTo>
                <a:lnTo>
                  <a:pt x="1686115" y="302895"/>
                </a:lnTo>
                <a:lnTo>
                  <a:pt x="1716722" y="336550"/>
                </a:lnTo>
                <a:lnTo>
                  <a:pt x="1745805" y="371601"/>
                </a:lnTo>
                <a:lnTo>
                  <a:pt x="1773364" y="407924"/>
                </a:lnTo>
                <a:lnTo>
                  <a:pt x="1799145" y="445643"/>
                </a:lnTo>
                <a:lnTo>
                  <a:pt x="1823148" y="484505"/>
                </a:lnTo>
                <a:lnTo>
                  <a:pt x="1845373" y="524637"/>
                </a:lnTo>
                <a:lnTo>
                  <a:pt x="1865820" y="565912"/>
                </a:lnTo>
                <a:lnTo>
                  <a:pt x="1884235" y="608203"/>
                </a:lnTo>
                <a:lnTo>
                  <a:pt x="1900872" y="651510"/>
                </a:lnTo>
                <a:lnTo>
                  <a:pt x="1915350" y="695833"/>
                </a:lnTo>
                <a:lnTo>
                  <a:pt x="1927796" y="740918"/>
                </a:lnTo>
                <a:lnTo>
                  <a:pt x="1938083" y="787019"/>
                </a:lnTo>
                <a:lnTo>
                  <a:pt x="1946084" y="833755"/>
                </a:lnTo>
                <a:lnTo>
                  <a:pt x="1951926" y="881380"/>
                </a:lnTo>
                <a:lnTo>
                  <a:pt x="1955482" y="929513"/>
                </a:lnTo>
                <a:lnTo>
                  <a:pt x="1956752" y="978408"/>
                </a:lnTo>
                <a:lnTo>
                  <a:pt x="1955482" y="1027176"/>
                </a:lnTo>
                <a:lnTo>
                  <a:pt x="1951926" y="1075436"/>
                </a:lnTo>
                <a:lnTo>
                  <a:pt x="1946084" y="1122934"/>
                </a:lnTo>
                <a:lnTo>
                  <a:pt x="1938083" y="1169797"/>
                </a:lnTo>
                <a:lnTo>
                  <a:pt x="1927796" y="1215771"/>
                </a:lnTo>
                <a:lnTo>
                  <a:pt x="1915350" y="1260983"/>
                </a:lnTo>
                <a:lnTo>
                  <a:pt x="1900872" y="1305179"/>
                </a:lnTo>
                <a:lnTo>
                  <a:pt x="1884235" y="1348486"/>
                </a:lnTo>
                <a:lnTo>
                  <a:pt x="1865820" y="1390777"/>
                </a:lnTo>
                <a:lnTo>
                  <a:pt x="1845373" y="1432052"/>
                </a:lnTo>
                <a:lnTo>
                  <a:pt x="1823148" y="1472184"/>
                </a:lnTo>
                <a:lnTo>
                  <a:pt x="1799145" y="1511046"/>
                </a:lnTo>
                <a:lnTo>
                  <a:pt x="1773364" y="1548765"/>
                </a:lnTo>
                <a:lnTo>
                  <a:pt x="1745805" y="1585214"/>
                </a:lnTo>
                <a:lnTo>
                  <a:pt x="1716722" y="1620266"/>
                </a:lnTo>
                <a:lnTo>
                  <a:pt x="1686115" y="1653921"/>
                </a:lnTo>
                <a:lnTo>
                  <a:pt x="1653857" y="1686052"/>
                </a:lnTo>
                <a:lnTo>
                  <a:pt x="1620202" y="1716786"/>
                </a:lnTo>
                <a:lnTo>
                  <a:pt x="1585150" y="1745869"/>
                </a:lnTo>
                <a:lnTo>
                  <a:pt x="1548828" y="1773301"/>
                </a:lnTo>
                <a:lnTo>
                  <a:pt x="1511109" y="1799082"/>
                </a:lnTo>
                <a:lnTo>
                  <a:pt x="1472120" y="1823212"/>
                </a:lnTo>
                <a:lnTo>
                  <a:pt x="1432115" y="1845437"/>
                </a:lnTo>
                <a:lnTo>
                  <a:pt x="1390840" y="1865757"/>
                </a:lnTo>
                <a:lnTo>
                  <a:pt x="1348549" y="1884299"/>
                </a:lnTo>
                <a:lnTo>
                  <a:pt x="1305242" y="1900809"/>
                </a:lnTo>
                <a:lnTo>
                  <a:pt x="1260919" y="1915287"/>
                </a:lnTo>
                <a:lnTo>
                  <a:pt x="1215707" y="1927733"/>
                </a:lnTo>
                <a:lnTo>
                  <a:pt x="1169733" y="1938020"/>
                </a:lnTo>
                <a:lnTo>
                  <a:pt x="1122997" y="1946148"/>
                </a:lnTo>
                <a:lnTo>
                  <a:pt x="1075372" y="1951990"/>
                </a:lnTo>
                <a:lnTo>
                  <a:pt x="1027239" y="1955546"/>
                </a:lnTo>
                <a:lnTo>
                  <a:pt x="978344" y="1956689"/>
                </a:lnTo>
                <a:lnTo>
                  <a:pt x="929576" y="1955546"/>
                </a:lnTo>
                <a:lnTo>
                  <a:pt x="881316" y="1951990"/>
                </a:lnTo>
                <a:lnTo>
                  <a:pt x="833818" y="1946148"/>
                </a:lnTo>
                <a:lnTo>
                  <a:pt x="786955" y="1938020"/>
                </a:lnTo>
                <a:lnTo>
                  <a:pt x="740981" y="1927733"/>
                </a:lnTo>
                <a:lnTo>
                  <a:pt x="695769" y="1915287"/>
                </a:lnTo>
                <a:lnTo>
                  <a:pt x="651573" y="1900809"/>
                </a:lnTo>
                <a:lnTo>
                  <a:pt x="608266" y="1884299"/>
                </a:lnTo>
                <a:lnTo>
                  <a:pt x="565975" y="1865757"/>
                </a:lnTo>
                <a:lnTo>
                  <a:pt x="524675" y="1845437"/>
                </a:lnTo>
                <a:lnTo>
                  <a:pt x="484568" y="1823212"/>
                </a:lnTo>
                <a:lnTo>
                  <a:pt x="445630" y="1799082"/>
                </a:lnTo>
                <a:lnTo>
                  <a:pt x="407936" y="1773301"/>
                </a:lnTo>
                <a:lnTo>
                  <a:pt x="371538" y="1745869"/>
                </a:lnTo>
                <a:lnTo>
                  <a:pt x="336486" y="1716786"/>
                </a:lnTo>
                <a:lnTo>
                  <a:pt x="302831" y="1686052"/>
                </a:lnTo>
                <a:lnTo>
                  <a:pt x="270649" y="1653921"/>
                </a:lnTo>
                <a:lnTo>
                  <a:pt x="239979" y="1620266"/>
                </a:lnTo>
                <a:lnTo>
                  <a:pt x="210870" y="1585214"/>
                </a:lnTo>
                <a:lnTo>
                  <a:pt x="183400" y="1548765"/>
                </a:lnTo>
                <a:lnTo>
                  <a:pt x="157619" y="1511046"/>
                </a:lnTo>
                <a:lnTo>
                  <a:pt x="133578" y="1472184"/>
                </a:lnTo>
                <a:lnTo>
                  <a:pt x="111328" y="1432052"/>
                </a:lnTo>
                <a:lnTo>
                  <a:pt x="90931" y="1390777"/>
                </a:lnTo>
                <a:lnTo>
                  <a:pt x="72440" y="1348486"/>
                </a:lnTo>
                <a:lnTo>
                  <a:pt x="55918" y="1305179"/>
                </a:lnTo>
                <a:lnTo>
                  <a:pt x="41427" y="1260983"/>
                </a:lnTo>
                <a:lnTo>
                  <a:pt x="28994" y="1215771"/>
                </a:lnTo>
                <a:lnTo>
                  <a:pt x="18707" y="1169797"/>
                </a:lnTo>
                <a:lnTo>
                  <a:pt x="10604" y="1122934"/>
                </a:lnTo>
                <a:lnTo>
                  <a:pt x="4749" y="1075436"/>
                </a:lnTo>
                <a:lnTo>
                  <a:pt x="1193" y="1027176"/>
                </a:lnTo>
                <a:lnTo>
                  <a:pt x="0" y="978408"/>
                </a:lnTo>
                <a:close/>
              </a:path>
            </a:pathLst>
          </a:custGeom>
          <a:ln w="76200">
            <a:solidFill>
              <a:srgbClr val="0AAE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2900" y="2134616"/>
            <a:ext cx="1957070" cy="1957070"/>
          </a:xfrm>
          <a:custGeom>
            <a:avLst/>
            <a:gdLst/>
            <a:ahLst/>
            <a:cxnLst/>
            <a:rect l="l" t="t" r="r" b="b"/>
            <a:pathLst>
              <a:path w="1957070" h="1957070">
                <a:moveTo>
                  <a:pt x="0" y="978408"/>
                </a:moveTo>
                <a:lnTo>
                  <a:pt x="1143" y="929513"/>
                </a:lnTo>
                <a:lnTo>
                  <a:pt x="4699" y="881380"/>
                </a:lnTo>
                <a:lnTo>
                  <a:pt x="10541" y="833755"/>
                </a:lnTo>
                <a:lnTo>
                  <a:pt x="18668" y="787019"/>
                </a:lnTo>
                <a:lnTo>
                  <a:pt x="28956" y="740918"/>
                </a:lnTo>
                <a:lnTo>
                  <a:pt x="41401" y="695833"/>
                </a:lnTo>
                <a:lnTo>
                  <a:pt x="55880" y="651510"/>
                </a:lnTo>
                <a:lnTo>
                  <a:pt x="72389" y="608203"/>
                </a:lnTo>
                <a:lnTo>
                  <a:pt x="90931" y="565912"/>
                </a:lnTo>
                <a:lnTo>
                  <a:pt x="111251" y="524637"/>
                </a:lnTo>
                <a:lnTo>
                  <a:pt x="133604" y="484505"/>
                </a:lnTo>
                <a:lnTo>
                  <a:pt x="157606" y="445643"/>
                </a:lnTo>
                <a:lnTo>
                  <a:pt x="183387" y="407924"/>
                </a:lnTo>
                <a:lnTo>
                  <a:pt x="210819" y="371601"/>
                </a:lnTo>
                <a:lnTo>
                  <a:pt x="239902" y="336550"/>
                </a:lnTo>
                <a:lnTo>
                  <a:pt x="270637" y="302895"/>
                </a:lnTo>
                <a:lnTo>
                  <a:pt x="302768" y="270637"/>
                </a:lnTo>
                <a:lnTo>
                  <a:pt x="336423" y="240030"/>
                </a:lnTo>
                <a:lnTo>
                  <a:pt x="371475" y="210820"/>
                </a:lnTo>
                <a:lnTo>
                  <a:pt x="407924" y="183387"/>
                </a:lnTo>
                <a:lnTo>
                  <a:pt x="445642" y="157607"/>
                </a:lnTo>
                <a:lnTo>
                  <a:pt x="484504" y="133604"/>
                </a:lnTo>
                <a:lnTo>
                  <a:pt x="524637" y="111379"/>
                </a:lnTo>
                <a:lnTo>
                  <a:pt x="565912" y="90932"/>
                </a:lnTo>
                <a:lnTo>
                  <a:pt x="608202" y="72389"/>
                </a:lnTo>
                <a:lnTo>
                  <a:pt x="651510" y="55880"/>
                </a:lnTo>
                <a:lnTo>
                  <a:pt x="695833" y="41401"/>
                </a:lnTo>
                <a:lnTo>
                  <a:pt x="740917" y="28956"/>
                </a:lnTo>
                <a:lnTo>
                  <a:pt x="787019" y="18669"/>
                </a:lnTo>
                <a:lnTo>
                  <a:pt x="833754" y="10668"/>
                </a:lnTo>
                <a:lnTo>
                  <a:pt x="881252" y="4699"/>
                </a:lnTo>
                <a:lnTo>
                  <a:pt x="929513" y="1143"/>
                </a:lnTo>
                <a:lnTo>
                  <a:pt x="978408" y="0"/>
                </a:lnTo>
                <a:lnTo>
                  <a:pt x="1027176" y="1143"/>
                </a:lnTo>
                <a:lnTo>
                  <a:pt x="1075436" y="4699"/>
                </a:lnTo>
                <a:lnTo>
                  <a:pt x="1122934" y="10668"/>
                </a:lnTo>
                <a:lnTo>
                  <a:pt x="1169797" y="18669"/>
                </a:lnTo>
                <a:lnTo>
                  <a:pt x="1215771" y="28956"/>
                </a:lnTo>
                <a:lnTo>
                  <a:pt x="1260983" y="41401"/>
                </a:lnTo>
                <a:lnTo>
                  <a:pt x="1305178" y="55880"/>
                </a:lnTo>
                <a:lnTo>
                  <a:pt x="1348486" y="72389"/>
                </a:lnTo>
                <a:lnTo>
                  <a:pt x="1390777" y="90932"/>
                </a:lnTo>
                <a:lnTo>
                  <a:pt x="1432052" y="111379"/>
                </a:lnTo>
                <a:lnTo>
                  <a:pt x="1472184" y="133604"/>
                </a:lnTo>
                <a:lnTo>
                  <a:pt x="1511046" y="157607"/>
                </a:lnTo>
                <a:lnTo>
                  <a:pt x="1548764" y="183387"/>
                </a:lnTo>
                <a:lnTo>
                  <a:pt x="1585214" y="210820"/>
                </a:lnTo>
                <a:lnTo>
                  <a:pt x="1620265" y="240030"/>
                </a:lnTo>
                <a:lnTo>
                  <a:pt x="1653921" y="270637"/>
                </a:lnTo>
                <a:lnTo>
                  <a:pt x="1686052" y="302895"/>
                </a:lnTo>
                <a:lnTo>
                  <a:pt x="1716786" y="336550"/>
                </a:lnTo>
                <a:lnTo>
                  <a:pt x="1745869" y="371601"/>
                </a:lnTo>
                <a:lnTo>
                  <a:pt x="1773301" y="407924"/>
                </a:lnTo>
                <a:lnTo>
                  <a:pt x="1799082" y="445643"/>
                </a:lnTo>
                <a:lnTo>
                  <a:pt x="1823085" y="484505"/>
                </a:lnTo>
                <a:lnTo>
                  <a:pt x="1845437" y="524637"/>
                </a:lnTo>
                <a:lnTo>
                  <a:pt x="1865757" y="565912"/>
                </a:lnTo>
                <a:lnTo>
                  <a:pt x="1884299" y="608203"/>
                </a:lnTo>
                <a:lnTo>
                  <a:pt x="1900809" y="651510"/>
                </a:lnTo>
                <a:lnTo>
                  <a:pt x="1915287" y="695833"/>
                </a:lnTo>
                <a:lnTo>
                  <a:pt x="1927733" y="740918"/>
                </a:lnTo>
                <a:lnTo>
                  <a:pt x="1938020" y="787019"/>
                </a:lnTo>
                <a:lnTo>
                  <a:pt x="1946148" y="833755"/>
                </a:lnTo>
                <a:lnTo>
                  <a:pt x="1951989" y="881380"/>
                </a:lnTo>
                <a:lnTo>
                  <a:pt x="1955546" y="929513"/>
                </a:lnTo>
                <a:lnTo>
                  <a:pt x="1956689" y="978408"/>
                </a:lnTo>
                <a:lnTo>
                  <a:pt x="1955546" y="1027176"/>
                </a:lnTo>
                <a:lnTo>
                  <a:pt x="1951989" y="1075436"/>
                </a:lnTo>
                <a:lnTo>
                  <a:pt x="1946148" y="1122934"/>
                </a:lnTo>
                <a:lnTo>
                  <a:pt x="1938020" y="1169797"/>
                </a:lnTo>
                <a:lnTo>
                  <a:pt x="1927733" y="1215771"/>
                </a:lnTo>
                <a:lnTo>
                  <a:pt x="1915287" y="1260983"/>
                </a:lnTo>
                <a:lnTo>
                  <a:pt x="1900809" y="1305179"/>
                </a:lnTo>
                <a:lnTo>
                  <a:pt x="1884299" y="1348486"/>
                </a:lnTo>
                <a:lnTo>
                  <a:pt x="1865757" y="1390777"/>
                </a:lnTo>
                <a:lnTo>
                  <a:pt x="1845437" y="1432052"/>
                </a:lnTo>
                <a:lnTo>
                  <a:pt x="1823085" y="1472184"/>
                </a:lnTo>
                <a:lnTo>
                  <a:pt x="1799082" y="1511046"/>
                </a:lnTo>
                <a:lnTo>
                  <a:pt x="1773301" y="1548765"/>
                </a:lnTo>
                <a:lnTo>
                  <a:pt x="1745869" y="1585214"/>
                </a:lnTo>
                <a:lnTo>
                  <a:pt x="1716786" y="1620266"/>
                </a:lnTo>
                <a:lnTo>
                  <a:pt x="1686052" y="1653921"/>
                </a:lnTo>
                <a:lnTo>
                  <a:pt x="1653921" y="1686052"/>
                </a:lnTo>
                <a:lnTo>
                  <a:pt x="1620265" y="1716786"/>
                </a:lnTo>
                <a:lnTo>
                  <a:pt x="1585214" y="1745869"/>
                </a:lnTo>
                <a:lnTo>
                  <a:pt x="1548764" y="1773301"/>
                </a:lnTo>
                <a:lnTo>
                  <a:pt x="1511046" y="1799082"/>
                </a:lnTo>
                <a:lnTo>
                  <a:pt x="1472184" y="1823212"/>
                </a:lnTo>
                <a:lnTo>
                  <a:pt x="1432052" y="1845437"/>
                </a:lnTo>
                <a:lnTo>
                  <a:pt x="1390777" y="1865757"/>
                </a:lnTo>
                <a:lnTo>
                  <a:pt x="1348486" y="1884299"/>
                </a:lnTo>
                <a:lnTo>
                  <a:pt x="1305178" y="1900809"/>
                </a:lnTo>
                <a:lnTo>
                  <a:pt x="1260983" y="1915287"/>
                </a:lnTo>
                <a:lnTo>
                  <a:pt x="1215771" y="1927733"/>
                </a:lnTo>
                <a:lnTo>
                  <a:pt x="1169797" y="1938020"/>
                </a:lnTo>
                <a:lnTo>
                  <a:pt x="1122934" y="1946148"/>
                </a:lnTo>
                <a:lnTo>
                  <a:pt x="1075436" y="1951990"/>
                </a:lnTo>
                <a:lnTo>
                  <a:pt x="1027176" y="1955546"/>
                </a:lnTo>
                <a:lnTo>
                  <a:pt x="978408" y="1956689"/>
                </a:lnTo>
                <a:lnTo>
                  <a:pt x="929513" y="1955546"/>
                </a:lnTo>
                <a:lnTo>
                  <a:pt x="881252" y="1951990"/>
                </a:lnTo>
                <a:lnTo>
                  <a:pt x="833754" y="1946148"/>
                </a:lnTo>
                <a:lnTo>
                  <a:pt x="787019" y="1938020"/>
                </a:lnTo>
                <a:lnTo>
                  <a:pt x="740917" y="1927733"/>
                </a:lnTo>
                <a:lnTo>
                  <a:pt x="695833" y="1915287"/>
                </a:lnTo>
                <a:lnTo>
                  <a:pt x="651510" y="1900809"/>
                </a:lnTo>
                <a:lnTo>
                  <a:pt x="608202" y="1884299"/>
                </a:lnTo>
                <a:lnTo>
                  <a:pt x="565912" y="1865757"/>
                </a:lnTo>
                <a:lnTo>
                  <a:pt x="524637" y="1845437"/>
                </a:lnTo>
                <a:lnTo>
                  <a:pt x="484504" y="1823212"/>
                </a:lnTo>
                <a:lnTo>
                  <a:pt x="445642" y="1799082"/>
                </a:lnTo>
                <a:lnTo>
                  <a:pt x="407924" y="1773301"/>
                </a:lnTo>
                <a:lnTo>
                  <a:pt x="371475" y="1745869"/>
                </a:lnTo>
                <a:lnTo>
                  <a:pt x="336423" y="1716786"/>
                </a:lnTo>
                <a:lnTo>
                  <a:pt x="302768" y="1686052"/>
                </a:lnTo>
                <a:lnTo>
                  <a:pt x="270637" y="1653921"/>
                </a:lnTo>
                <a:lnTo>
                  <a:pt x="239902" y="1620266"/>
                </a:lnTo>
                <a:lnTo>
                  <a:pt x="210819" y="1585214"/>
                </a:lnTo>
                <a:lnTo>
                  <a:pt x="183387" y="1548765"/>
                </a:lnTo>
                <a:lnTo>
                  <a:pt x="157606" y="1511046"/>
                </a:lnTo>
                <a:lnTo>
                  <a:pt x="133604" y="1472184"/>
                </a:lnTo>
                <a:lnTo>
                  <a:pt x="111251" y="1432052"/>
                </a:lnTo>
                <a:lnTo>
                  <a:pt x="90931" y="1390777"/>
                </a:lnTo>
                <a:lnTo>
                  <a:pt x="72389" y="1348486"/>
                </a:lnTo>
                <a:lnTo>
                  <a:pt x="55880" y="1305179"/>
                </a:lnTo>
                <a:lnTo>
                  <a:pt x="41401" y="1260983"/>
                </a:lnTo>
                <a:lnTo>
                  <a:pt x="28956" y="1215771"/>
                </a:lnTo>
                <a:lnTo>
                  <a:pt x="18668" y="1169797"/>
                </a:lnTo>
                <a:lnTo>
                  <a:pt x="10541" y="1122934"/>
                </a:lnTo>
                <a:lnTo>
                  <a:pt x="4699" y="1075436"/>
                </a:lnTo>
                <a:lnTo>
                  <a:pt x="1143" y="1027176"/>
                </a:lnTo>
                <a:lnTo>
                  <a:pt x="0" y="978408"/>
                </a:lnTo>
                <a:close/>
              </a:path>
            </a:pathLst>
          </a:custGeom>
          <a:ln w="76200">
            <a:solidFill>
              <a:srgbClr val="0AAE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33898" y="2134616"/>
            <a:ext cx="1957070" cy="1957070"/>
          </a:xfrm>
          <a:custGeom>
            <a:avLst/>
            <a:gdLst/>
            <a:ahLst/>
            <a:cxnLst/>
            <a:rect l="l" t="t" r="r" b="b"/>
            <a:pathLst>
              <a:path w="1957070" h="1957070">
                <a:moveTo>
                  <a:pt x="0" y="978408"/>
                </a:moveTo>
                <a:lnTo>
                  <a:pt x="1270" y="929513"/>
                </a:lnTo>
                <a:lnTo>
                  <a:pt x="4825" y="881380"/>
                </a:lnTo>
                <a:lnTo>
                  <a:pt x="10667" y="833755"/>
                </a:lnTo>
                <a:lnTo>
                  <a:pt x="18796" y="787019"/>
                </a:lnTo>
                <a:lnTo>
                  <a:pt x="29083" y="740918"/>
                </a:lnTo>
                <a:lnTo>
                  <a:pt x="41401" y="695833"/>
                </a:lnTo>
                <a:lnTo>
                  <a:pt x="56006" y="651510"/>
                </a:lnTo>
                <a:lnTo>
                  <a:pt x="72516" y="608203"/>
                </a:lnTo>
                <a:lnTo>
                  <a:pt x="90931" y="565912"/>
                </a:lnTo>
                <a:lnTo>
                  <a:pt x="111378" y="524637"/>
                </a:lnTo>
                <a:lnTo>
                  <a:pt x="133603" y="484505"/>
                </a:lnTo>
                <a:lnTo>
                  <a:pt x="157606" y="445643"/>
                </a:lnTo>
                <a:lnTo>
                  <a:pt x="183387" y="407924"/>
                </a:lnTo>
                <a:lnTo>
                  <a:pt x="210947" y="371601"/>
                </a:lnTo>
                <a:lnTo>
                  <a:pt x="240029" y="336550"/>
                </a:lnTo>
                <a:lnTo>
                  <a:pt x="270637" y="302895"/>
                </a:lnTo>
                <a:lnTo>
                  <a:pt x="302895" y="270637"/>
                </a:lnTo>
                <a:lnTo>
                  <a:pt x="336550" y="240030"/>
                </a:lnTo>
                <a:lnTo>
                  <a:pt x="371601" y="210820"/>
                </a:lnTo>
                <a:lnTo>
                  <a:pt x="407924" y="183387"/>
                </a:lnTo>
                <a:lnTo>
                  <a:pt x="445642" y="157607"/>
                </a:lnTo>
                <a:lnTo>
                  <a:pt x="484631" y="133604"/>
                </a:lnTo>
                <a:lnTo>
                  <a:pt x="524763" y="111379"/>
                </a:lnTo>
                <a:lnTo>
                  <a:pt x="565912" y="90932"/>
                </a:lnTo>
                <a:lnTo>
                  <a:pt x="608202" y="72389"/>
                </a:lnTo>
                <a:lnTo>
                  <a:pt x="651510" y="55880"/>
                </a:lnTo>
                <a:lnTo>
                  <a:pt x="695833" y="41401"/>
                </a:lnTo>
                <a:lnTo>
                  <a:pt x="741045" y="28956"/>
                </a:lnTo>
                <a:lnTo>
                  <a:pt x="787018" y="18669"/>
                </a:lnTo>
                <a:lnTo>
                  <a:pt x="833881" y="10668"/>
                </a:lnTo>
                <a:lnTo>
                  <a:pt x="881379" y="4699"/>
                </a:lnTo>
                <a:lnTo>
                  <a:pt x="929639" y="1143"/>
                </a:lnTo>
                <a:lnTo>
                  <a:pt x="978408" y="0"/>
                </a:lnTo>
                <a:lnTo>
                  <a:pt x="1027176" y="1143"/>
                </a:lnTo>
                <a:lnTo>
                  <a:pt x="1075436" y="4699"/>
                </a:lnTo>
                <a:lnTo>
                  <a:pt x="1122934" y="10668"/>
                </a:lnTo>
                <a:lnTo>
                  <a:pt x="1169797" y="18669"/>
                </a:lnTo>
                <a:lnTo>
                  <a:pt x="1215771" y="28956"/>
                </a:lnTo>
                <a:lnTo>
                  <a:pt x="1260983" y="41401"/>
                </a:lnTo>
                <a:lnTo>
                  <a:pt x="1305305" y="55880"/>
                </a:lnTo>
                <a:lnTo>
                  <a:pt x="1348613" y="72389"/>
                </a:lnTo>
                <a:lnTo>
                  <a:pt x="1390903" y="90932"/>
                </a:lnTo>
                <a:lnTo>
                  <a:pt x="1432052" y="111379"/>
                </a:lnTo>
                <a:lnTo>
                  <a:pt x="1472183" y="133604"/>
                </a:lnTo>
                <a:lnTo>
                  <a:pt x="1511173" y="157607"/>
                </a:lnTo>
                <a:lnTo>
                  <a:pt x="1548892" y="183387"/>
                </a:lnTo>
                <a:lnTo>
                  <a:pt x="1585214" y="210820"/>
                </a:lnTo>
                <a:lnTo>
                  <a:pt x="1620266" y="240030"/>
                </a:lnTo>
                <a:lnTo>
                  <a:pt x="1653921" y="270637"/>
                </a:lnTo>
                <a:lnTo>
                  <a:pt x="1686178" y="302895"/>
                </a:lnTo>
                <a:lnTo>
                  <a:pt x="1716785" y="336550"/>
                </a:lnTo>
                <a:lnTo>
                  <a:pt x="1745869" y="371601"/>
                </a:lnTo>
                <a:lnTo>
                  <a:pt x="1773427" y="407924"/>
                </a:lnTo>
                <a:lnTo>
                  <a:pt x="1799208" y="445643"/>
                </a:lnTo>
                <a:lnTo>
                  <a:pt x="1823211" y="484505"/>
                </a:lnTo>
                <a:lnTo>
                  <a:pt x="1845436" y="524637"/>
                </a:lnTo>
                <a:lnTo>
                  <a:pt x="1865883" y="565912"/>
                </a:lnTo>
                <a:lnTo>
                  <a:pt x="1884299" y="608203"/>
                </a:lnTo>
                <a:lnTo>
                  <a:pt x="1900808" y="651510"/>
                </a:lnTo>
                <a:lnTo>
                  <a:pt x="1915414" y="695833"/>
                </a:lnTo>
                <a:lnTo>
                  <a:pt x="1927732" y="740918"/>
                </a:lnTo>
                <a:lnTo>
                  <a:pt x="1938020" y="787019"/>
                </a:lnTo>
                <a:lnTo>
                  <a:pt x="1946148" y="833755"/>
                </a:lnTo>
                <a:lnTo>
                  <a:pt x="1951990" y="881380"/>
                </a:lnTo>
                <a:lnTo>
                  <a:pt x="1955546" y="929513"/>
                </a:lnTo>
                <a:lnTo>
                  <a:pt x="1956816" y="978408"/>
                </a:lnTo>
                <a:lnTo>
                  <a:pt x="1955546" y="1027176"/>
                </a:lnTo>
                <a:lnTo>
                  <a:pt x="1951990" y="1075436"/>
                </a:lnTo>
                <a:lnTo>
                  <a:pt x="1946148" y="1122934"/>
                </a:lnTo>
                <a:lnTo>
                  <a:pt x="1938020" y="1169797"/>
                </a:lnTo>
                <a:lnTo>
                  <a:pt x="1927732" y="1215771"/>
                </a:lnTo>
                <a:lnTo>
                  <a:pt x="1915414" y="1260983"/>
                </a:lnTo>
                <a:lnTo>
                  <a:pt x="1900808" y="1305179"/>
                </a:lnTo>
                <a:lnTo>
                  <a:pt x="1884299" y="1348486"/>
                </a:lnTo>
                <a:lnTo>
                  <a:pt x="1865883" y="1390777"/>
                </a:lnTo>
                <a:lnTo>
                  <a:pt x="1845436" y="1432052"/>
                </a:lnTo>
                <a:lnTo>
                  <a:pt x="1823211" y="1472184"/>
                </a:lnTo>
                <a:lnTo>
                  <a:pt x="1799208" y="1511046"/>
                </a:lnTo>
                <a:lnTo>
                  <a:pt x="1773427" y="1548765"/>
                </a:lnTo>
                <a:lnTo>
                  <a:pt x="1745869" y="1585214"/>
                </a:lnTo>
                <a:lnTo>
                  <a:pt x="1716785" y="1620266"/>
                </a:lnTo>
                <a:lnTo>
                  <a:pt x="1686178" y="1653921"/>
                </a:lnTo>
                <a:lnTo>
                  <a:pt x="1653921" y="1686052"/>
                </a:lnTo>
                <a:lnTo>
                  <a:pt x="1620266" y="1716786"/>
                </a:lnTo>
                <a:lnTo>
                  <a:pt x="1585214" y="1745869"/>
                </a:lnTo>
                <a:lnTo>
                  <a:pt x="1548892" y="1773301"/>
                </a:lnTo>
                <a:lnTo>
                  <a:pt x="1511173" y="1799082"/>
                </a:lnTo>
                <a:lnTo>
                  <a:pt x="1472183" y="1823212"/>
                </a:lnTo>
                <a:lnTo>
                  <a:pt x="1432052" y="1845437"/>
                </a:lnTo>
                <a:lnTo>
                  <a:pt x="1390903" y="1865757"/>
                </a:lnTo>
                <a:lnTo>
                  <a:pt x="1348613" y="1884299"/>
                </a:lnTo>
                <a:lnTo>
                  <a:pt x="1305305" y="1900809"/>
                </a:lnTo>
                <a:lnTo>
                  <a:pt x="1260983" y="1915287"/>
                </a:lnTo>
                <a:lnTo>
                  <a:pt x="1215771" y="1927733"/>
                </a:lnTo>
                <a:lnTo>
                  <a:pt x="1169797" y="1938020"/>
                </a:lnTo>
                <a:lnTo>
                  <a:pt x="1122934" y="1946148"/>
                </a:lnTo>
                <a:lnTo>
                  <a:pt x="1075436" y="1951990"/>
                </a:lnTo>
                <a:lnTo>
                  <a:pt x="1027176" y="1955546"/>
                </a:lnTo>
                <a:lnTo>
                  <a:pt x="978408" y="1956689"/>
                </a:lnTo>
                <a:lnTo>
                  <a:pt x="929639" y="1955546"/>
                </a:lnTo>
                <a:lnTo>
                  <a:pt x="881379" y="1951990"/>
                </a:lnTo>
                <a:lnTo>
                  <a:pt x="833881" y="1946148"/>
                </a:lnTo>
                <a:lnTo>
                  <a:pt x="787018" y="1938020"/>
                </a:lnTo>
                <a:lnTo>
                  <a:pt x="741045" y="1927733"/>
                </a:lnTo>
                <a:lnTo>
                  <a:pt x="695833" y="1915287"/>
                </a:lnTo>
                <a:lnTo>
                  <a:pt x="651510" y="1900809"/>
                </a:lnTo>
                <a:lnTo>
                  <a:pt x="608202" y="1884299"/>
                </a:lnTo>
                <a:lnTo>
                  <a:pt x="565912" y="1865757"/>
                </a:lnTo>
                <a:lnTo>
                  <a:pt x="524763" y="1845437"/>
                </a:lnTo>
                <a:lnTo>
                  <a:pt x="484631" y="1823212"/>
                </a:lnTo>
                <a:lnTo>
                  <a:pt x="445642" y="1799082"/>
                </a:lnTo>
                <a:lnTo>
                  <a:pt x="407924" y="1773301"/>
                </a:lnTo>
                <a:lnTo>
                  <a:pt x="371601" y="1745869"/>
                </a:lnTo>
                <a:lnTo>
                  <a:pt x="336550" y="1716786"/>
                </a:lnTo>
                <a:lnTo>
                  <a:pt x="302895" y="1686052"/>
                </a:lnTo>
                <a:lnTo>
                  <a:pt x="270637" y="1653921"/>
                </a:lnTo>
                <a:lnTo>
                  <a:pt x="240029" y="1620266"/>
                </a:lnTo>
                <a:lnTo>
                  <a:pt x="210947" y="1585214"/>
                </a:lnTo>
                <a:lnTo>
                  <a:pt x="183387" y="1548765"/>
                </a:lnTo>
                <a:lnTo>
                  <a:pt x="157606" y="1511046"/>
                </a:lnTo>
                <a:lnTo>
                  <a:pt x="133603" y="1472184"/>
                </a:lnTo>
                <a:lnTo>
                  <a:pt x="111378" y="1432052"/>
                </a:lnTo>
                <a:lnTo>
                  <a:pt x="90931" y="1390777"/>
                </a:lnTo>
                <a:lnTo>
                  <a:pt x="72516" y="1348486"/>
                </a:lnTo>
                <a:lnTo>
                  <a:pt x="56006" y="1305179"/>
                </a:lnTo>
                <a:lnTo>
                  <a:pt x="41401" y="1260983"/>
                </a:lnTo>
                <a:lnTo>
                  <a:pt x="29083" y="1215771"/>
                </a:lnTo>
                <a:lnTo>
                  <a:pt x="18796" y="1169797"/>
                </a:lnTo>
                <a:lnTo>
                  <a:pt x="10667" y="1122934"/>
                </a:lnTo>
                <a:lnTo>
                  <a:pt x="4825" y="1075436"/>
                </a:lnTo>
                <a:lnTo>
                  <a:pt x="1270" y="1027176"/>
                </a:lnTo>
                <a:lnTo>
                  <a:pt x="0" y="978408"/>
                </a:lnTo>
                <a:close/>
              </a:path>
            </a:pathLst>
          </a:custGeom>
          <a:ln w="76200">
            <a:solidFill>
              <a:srgbClr val="0AAE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85025" y="2134616"/>
            <a:ext cx="1957070" cy="1957070"/>
          </a:xfrm>
          <a:custGeom>
            <a:avLst/>
            <a:gdLst/>
            <a:ahLst/>
            <a:cxnLst/>
            <a:rect l="l" t="t" r="r" b="b"/>
            <a:pathLst>
              <a:path w="1957070" h="1957070">
                <a:moveTo>
                  <a:pt x="0" y="978408"/>
                </a:moveTo>
                <a:lnTo>
                  <a:pt x="1143" y="929513"/>
                </a:lnTo>
                <a:lnTo>
                  <a:pt x="4699" y="881380"/>
                </a:lnTo>
                <a:lnTo>
                  <a:pt x="10541" y="833755"/>
                </a:lnTo>
                <a:lnTo>
                  <a:pt x="18669" y="787019"/>
                </a:lnTo>
                <a:lnTo>
                  <a:pt x="28955" y="740918"/>
                </a:lnTo>
                <a:lnTo>
                  <a:pt x="41401" y="695833"/>
                </a:lnTo>
                <a:lnTo>
                  <a:pt x="55879" y="651510"/>
                </a:lnTo>
                <a:lnTo>
                  <a:pt x="72390" y="608203"/>
                </a:lnTo>
                <a:lnTo>
                  <a:pt x="90931" y="565912"/>
                </a:lnTo>
                <a:lnTo>
                  <a:pt x="111251" y="524637"/>
                </a:lnTo>
                <a:lnTo>
                  <a:pt x="133476" y="484505"/>
                </a:lnTo>
                <a:lnTo>
                  <a:pt x="157606" y="445643"/>
                </a:lnTo>
                <a:lnTo>
                  <a:pt x="183388" y="407924"/>
                </a:lnTo>
                <a:lnTo>
                  <a:pt x="210820" y="371601"/>
                </a:lnTo>
                <a:lnTo>
                  <a:pt x="239902" y="336550"/>
                </a:lnTo>
                <a:lnTo>
                  <a:pt x="270636" y="302895"/>
                </a:lnTo>
                <a:lnTo>
                  <a:pt x="302768" y="270637"/>
                </a:lnTo>
                <a:lnTo>
                  <a:pt x="336423" y="240030"/>
                </a:lnTo>
                <a:lnTo>
                  <a:pt x="371475" y="210820"/>
                </a:lnTo>
                <a:lnTo>
                  <a:pt x="407924" y="183387"/>
                </a:lnTo>
                <a:lnTo>
                  <a:pt x="445643" y="157607"/>
                </a:lnTo>
                <a:lnTo>
                  <a:pt x="484504" y="133604"/>
                </a:lnTo>
                <a:lnTo>
                  <a:pt x="524636" y="111379"/>
                </a:lnTo>
                <a:lnTo>
                  <a:pt x="565911" y="90932"/>
                </a:lnTo>
                <a:lnTo>
                  <a:pt x="608202" y="72389"/>
                </a:lnTo>
                <a:lnTo>
                  <a:pt x="651509" y="55880"/>
                </a:lnTo>
                <a:lnTo>
                  <a:pt x="695705" y="41401"/>
                </a:lnTo>
                <a:lnTo>
                  <a:pt x="740918" y="28956"/>
                </a:lnTo>
                <a:lnTo>
                  <a:pt x="786892" y="18669"/>
                </a:lnTo>
                <a:lnTo>
                  <a:pt x="833754" y="10668"/>
                </a:lnTo>
                <a:lnTo>
                  <a:pt x="881252" y="4699"/>
                </a:lnTo>
                <a:lnTo>
                  <a:pt x="929513" y="1143"/>
                </a:lnTo>
                <a:lnTo>
                  <a:pt x="978280" y="0"/>
                </a:lnTo>
                <a:lnTo>
                  <a:pt x="1027176" y="1143"/>
                </a:lnTo>
                <a:lnTo>
                  <a:pt x="1075435" y="4699"/>
                </a:lnTo>
                <a:lnTo>
                  <a:pt x="1122933" y="10668"/>
                </a:lnTo>
                <a:lnTo>
                  <a:pt x="1169670" y="18669"/>
                </a:lnTo>
                <a:lnTo>
                  <a:pt x="1215771" y="28956"/>
                </a:lnTo>
                <a:lnTo>
                  <a:pt x="1260855" y="41401"/>
                </a:lnTo>
                <a:lnTo>
                  <a:pt x="1305178" y="55880"/>
                </a:lnTo>
                <a:lnTo>
                  <a:pt x="1348485" y="72389"/>
                </a:lnTo>
                <a:lnTo>
                  <a:pt x="1390777" y="90932"/>
                </a:lnTo>
                <a:lnTo>
                  <a:pt x="1432052" y="111379"/>
                </a:lnTo>
                <a:lnTo>
                  <a:pt x="1472183" y="133604"/>
                </a:lnTo>
                <a:lnTo>
                  <a:pt x="1511046" y="157607"/>
                </a:lnTo>
                <a:lnTo>
                  <a:pt x="1548765" y="183387"/>
                </a:lnTo>
                <a:lnTo>
                  <a:pt x="1585214" y="210820"/>
                </a:lnTo>
                <a:lnTo>
                  <a:pt x="1620266" y="240030"/>
                </a:lnTo>
                <a:lnTo>
                  <a:pt x="1653921" y="270637"/>
                </a:lnTo>
                <a:lnTo>
                  <a:pt x="1686052" y="302895"/>
                </a:lnTo>
                <a:lnTo>
                  <a:pt x="1716785" y="336550"/>
                </a:lnTo>
                <a:lnTo>
                  <a:pt x="1745869" y="371601"/>
                </a:lnTo>
                <a:lnTo>
                  <a:pt x="1773301" y="407924"/>
                </a:lnTo>
                <a:lnTo>
                  <a:pt x="1799081" y="445643"/>
                </a:lnTo>
                <a:lnTo>
                  <a:pt x="1823084" y="484505"/>
                </a:lnTo>
                <a:lnTo>
                  <a:pt x="1845309" y="524637"/>
                </a:lnTo>
                <a:lnTo>
                  <a:pt x="1865756" y="565912"/>
                </a:lnTo>
                <a:lnTo>
                  <a:pt x="1884299" y="608203"/>
                </a:lnTo>
                <a:lnTo>
                  <a:pt x="1900808" y="651510"/>
                </a:lnTo>
                <a:lnTo>
                  <a:pt x="1915286" y="695833"/>
                </a:lnTo>
                <a:lnTo>
                  <a:pt x="1927732" y="740918"/>
                </a:lnTo>
                <a:lnTo>
                  <a:pt x="1938020" y="787019"/>
                </a:lnTo>
                <a:lnTo>
                  <a:pt x="1946148" y="833755"/>
                </a:lnTo>
                <a:lnTo>
                  <a:pt x="1951990" y="881380"/>
                </a:lnTo>
                <a:lnTo>
                  <a:pt x="1955546" y="929513"/>
                </a:lnTo>
                <a:lnTo>
                  <a:pt x="1956689" y="978408"/>
                </a:lnTo>
                <a:lnTo>
                  <a:pt x="1955546" y="1027176"/>
                </a:lnTo>
                <a:lnTo>
                  <a:pt x="1951990" y="1075436"/>
                </a:lnTo>
                <a:lnTo>
                  <a:pt x="1946148" y="1122934"/>
                </a:lnTo>
                <a:lnTo>
                  <a:pt x="1938020" y="1169797"/>
                </a:lnTo>
                <a:lnTo>
                  <a:pt x="1927732" y="1215771"/>
                </a:lnTo>
                <a:lnTo>
                  <a:pt x="1915286" y="1260983"/>
                </a:lnTo>
                <a:lnTo>
                  <a:pt x="1900808" y="1305179"/>
                </a:lnTo>
                <a:lnTo>
                  <a:pt x="1884299" y="1348486"/>
                </a:lnTo>
                <a:lnTo>
                  <a:pt x="1865756" y="1390777"/>
                </a:lnTo>
                <a:lnTo>
                  <a:pt x="1845309" y="1432052"/>
                </a:lnTo>
                <a:lnTo>
                  <a:pt x="1823084" y="1472184"/>
                </a:lnTo>
                <a:lnTo>
                  <a:pt x="1799081" y="1511046"/>
                </a:lnTo>
                <a:lnTo>
                  <a:pt x="1773301" y="1548765"/>
                </a:lnTo>
                <a:lnTo>
                  <a:pt x="1745869" y="1585214"/>
                </a:lnTo>
                <a:lnTo>
                  <a:pt x="1716785" y="1620266"/>
                </a:lnTo>
                <a:lnTo>
                  <a:pt x="1686052" y="1653921"/>
                </a:lnTo>
                <a:lnTo>
                  <a:pt x="1653921" y="1686052"/>
                </a:lnTo>
                <a:lnTo>
                  <a:pt x="1620266" y="1716786"/>
                </a:lnTo>
                <a:lnTo>
                  <a:pt x="1585214" y="1745869"/>
                </a:lnTo>
                <a:lnTo>
                  <a:pt x="1548765" y="1773301"/>
                </a:lnTo>
                <a:lnTo>
                  <a:pt x="1511046" y="1799082"/>
                </a:lnTo>
                <a:lnTo>
                  <a:pt x="1472183" y="1823212"/>
                </a:lnTo>
                <a:lnTo>
                  <a:pt x="1432052" y="1845437"/>
                </a:lnTo>
                <a:lnTo>
                  <a:pt x="1390777" y="1865757"/>
                </a:lnTo>
                <a:lnTo>
                  <a:pt x="1348485" y="1884299"/>
                </a:lnTo>
                <a:lnTo>
                  <a:pt x="1305178" y="1900809"/>
                </a:lnTo>
                <a:lnTo>
                  <a:pt x="1260855" y="1915287"/>
                </a:lnTo>
                <a:lnTo>
                  <a:pt x="1215771" y="1927733"/>
                </a:lnTo>
                <a:lnTo>
                  <a:pt x="1169670" y="1938020"/>
                </a:lnTo>
                <a:lnTo>
                  <a:pt x="1122933" y="1946148"/>
                </a:lnTo>
                <a:lnTo>
                  <a:pt x="1075435" y="1951990"/>
                </a:lnTo>
                <a:lnTo>
                  <a:pt x="1027176" y="1955546"/>
                </a:lnTo>
                <a:lnTo>
                  <a:pt x="978280" y="1956689"/>
                </a:lnTo>
                <a:lnTo>
                  <a:pt x="929513" y="1955546"/>
                </a:lnTo>
                <a:lnTo>
                  <a:pt x="881252" y="1951990"/>
                </a:lnTo>
                <a:lnTo>
                  <a:pt x="833754" y="1946148"/>
                </a:lnTo>
                <a:lnTo>
                  <a:pt x="786892" y="1938020"/>
                </a:lnTo>
                <a:lnTo>
                  <a:pt x="740918" y="1927733"/>
                </a:lnTo>
                <a:lnTo>
                  <a:pt x="695705" y="1915287"/>
                </a:lnTo>
                <a:lnTo>
                  <a:pt x="651509" y="1900809"/>
                </a:lnTo>
                <a:lnTo>
                  <a:pt x="608202" y="1884299"/>
                </a:lnTo>
                <a:lnTo>
                  <a:pt x="565911" y="1865757"/>
                </a:lnTo>
                <a:lnTo>
                  <a:pt x="524636" y="1845437"/>
                </a:lnTo>
                <a:lnTo>
                  <a:pt x="484504" y="1823212"/>
                </a:lnTo>
                <a:lnTo>
                  <a:pt x="445643" y="1799082"/>
                </a:lnTo>
                <a:lnTo>
                  <a:pt x="407924" y="1773301"/>
                </a:lnTo>
                <a:lnTo>
                  <a:pt x="371475" y="1745869"/>
                </a:lnTo>
                <a:lnTo>
                  <a:pt x="336423" y="1716786"/>
                </a:lnTo>
                <a:lnTo>
                  <a:pt x="302768" y="1686052"/>
                </a:lnTo>
                <a:lnTo>
                  <a:pt x="270636" y="1653921"/>
                </a:lnTo>
                <a:lnTo>
                  <a:pt x="239902" y="1620266"/>
                </a:lnTo>
                <a:lnTo>
                  <a:pt x="210820" y="1585214"/>
                </a:lnTo>
                <a:lnTo>
                  <a:pt x="183388" y="1548765"/>
                </a:lnTo>
                <a:lnTo>
                  <a:pt x="157606" y="1511046"/>
                </a:lnTo>
                <a:lnTo>
                  <a:pt x="133476" y="1472184"/>
                </a:lnTo>
                <a:lnTo>
                  <a:pt x="111251" y="1432052"/>
                </a:lnTo>
                <a:lnTo>
                  <a:pt x="90931" y="1390777"/>
                </a:lnTo>
                <a:lnTo>
                  <a:pt x="72390" y="1348486"/>
                </a:lnTo>
                <a:lnTo>
                  <a:pt x="55879" y="1305179"/>
                </a:lnTo>
                <a:lnTo>
                  <a:pt x="41401" y="1260983"/>
                </a:lnTo>
                <a:lnTo>
                  <a:pt x="28955" y="1215771"/>
                </a:lnTo>
                <a:lnTo>
                  <a:pt x="18669" y="1169797"/>
                </a:lnTo>
                <a:lnTo>
                  <a:pt x="10541" y="1122934"/>
                </a:lnTo>
                <a:lnTo>
                  <a:pt x="4699" y="1075436"/>
                </a:lnTo>
                <a:lnTo>
                  <a:pt x="1143" y="1027176"/>
                </a:lnTo>
                <a:lnTo>
                  <a:pt x="0" y="978408"/>
                </a:lnTo>
                <a:close/>
              </a:path>
            </a:pathLst>
          </a:custGeom>
          <a:ln w="76200">
            <a:solidFill>
              <a:srgbClr val="0AAE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36023" y="2134615"/>
            <a:ext cx="1957070" cy="1957070"/>
          </a:xfrm>
          <a:custGeom>
            <a:avLst/>
            <a:gdLst/>
            <a:ahLst/>
            <a:cxnLst/>
            <a:rect l="l" t="t" r="r" b="b"/>
            <a:pathLst>
              <a:path w="1957070" h="1957070">
                <a:moveTo>
                  <a:pt x="0" y="978408"/>
                </a:moveTo>
                <a:lnTo>
                  <a:pt x="1270" y="929513"/>
                </a:lnTo>
                <a:lnTo>
                  <a:pt x="4825" y="881380"/>
                </a:lnTo>
                <a:lnTo>
                  <a:pt x="10668" y="833755"/>
                </a:lnTo>
                <a:lnTo>
                  <a:pt x="18669" y="787019"/>
                </a:lnTo>
                <a:lnTo>
                  <a:pt x="28955" y="740918"/>
                </a:lnTo>
                <a:lnTo>
                  <a:pt x="41401" y="695833"/>
                </a:lnTo>
                <a:lnTo>
                  <a:pt x="55879" y="651510"/>
                </a:lnTo>
                <a:lnTo>
                  <a:pt x="72517" y="608203"/>
                </a:lnTo>
                <a:lnTo>
                  <a:pt x="90931" y="565912"/>
                </a:lnTo>
                <a:lnTo>
                  <a:pt x="111378" y="524637"/>
                </a:lnTo>
                <a:lnTo>
                  <a:pt x="133603" y="484505"/>
                </a:lnTo>
                <a:lnTo>
                  <a:pt x="157606" y="445643"/>
                </a:lnTo>
                <a:lnTo>
                  <a:pt x="183387" y="407924"/>
                </a:lnTo>
                <a:lnTo>
                  <a:pt x="210947" y="371601"/>
                </a:lnTo>
                <a:lnTo>
                  <a:pt x="240029" y="336550"/>
                </a:lnTo>
                <a:lnTo>
                  <a:pt x="270636" y="302895"/>
                </a:lnTo>
                <a:lnTo>
                  <a:pt x="302895" y="270637"/>
                </a:lnTo>
                <a:lnTo>
                  <a:pt x="336550" y="240030"/>
                </a:lnTo>
                <a:lnTo>
                  <a:pt x="371601" y="210820"/>
                </a:lnTo>
                <a:lnTo>
                  <a:pt x="407924" y="183387"/>
                </a:lnTo>
                <a:lnTo>
                  <a:pt x="445643" y="157607"/>
                </a:lnTo>
                <a:lnTo>
                  <a:pt x="484631" y="133604"/>
                </a:lnTo>
                <a:lnTo>
                  <a:pt x="524636" y="111379"/>
                </a:lnTo>
                <a:lnTo>
                  <a:pt x="565911" y="90932"/>
                </a:lnTo>
                <a:lnTo>
                  <a:pt x="608202" y="72389"/>
                </a:lnTo>
                <a:lnTo>
                  <a:pt x="651509" y="55880"/>
                </a:lnTo>
                <a:lnTo>
                  <a:pt x="695832" y="41401"/>
                </a:lnTo>
                <a:lnTo>
                  <a:pt x="741045" y="28956"/>
                </a:lnTo>
                <a:lnTo>
                  <a:pt x="787019" y="18669"/>
                </a:lnTo>
                <a:lnTo>
                  <a:pt x="833754" y="10668"/>
                </a:lnTo>
                <a:lnTo>
                  <a:pt x="881379" y="4699"/>
                </a:lnTo>
                <a:lnTo>
                  <a:pt x="929512" y="1143"/>
                </a:lnTo>
                <a:lnTo>
                  <a:pt x="978407" y="0"/>
                </a:lnTo>
                <a:lnTo>
                  <a:pt x="1027176" y="1143"/>
                </a:lnTo>
                <a:lnTo>
                  <a:pt x="1075435" y="4699"/>
                </a:lnTo>
                <a:lnTo>
                  <a:pt x="1122933" y="10668"/>
                </a:lnTo>
                <a:lnTo>
                  <a:pt x="1169797" y="18669"/>
                </a:lnTo>
                <a:lnTo>
                  <a:pt x="1215771" y="28956"/>
                </a:lnTo>
                <a:lnTo>
                  <a:pt x="1260982" y="41401"/>
                </a:lnTo>
                <a:lnTo>
                  <a:pt x="1305178" y="55880"/>
                </a:lnTo>
                <a:lnTo>
                  <a:pt x="1348485" y="72389"/>
                </a:lnTo>
                <a:lnTo>
                  <a:pt x="1390777" y="90932"/>
                </a:lnTo>
                <a:lnTo>
                  <a:pt x="1432052" y="111379"/>
                </a:lnTo>
                <a:lnTo>
                  <a:pt x="1472183" y="133604"/>
                </a:lnTo>
                <a:lnTo>
                  <a:pt x="1511173" y="157607"/>
                </a:lnTo>
                <a:lnTo>
                  <a:pt x="1548765" y="183387"/>
                </a:lnTo>
                <a:lnTo>
                  <a:pt x="1585214" y="210820"/>
                </a:lnTo>
                <a:lnTo>
                  <a:pt x="1620266" y="240030"/>
                </a:lnTo>
                <a:lnTo>
                  <a:pt x="1653921" y="270637"/>
                </a:lnTo>
                <a:lnTo>
                  <a:pt x="1686052" y="302895"/>
                </a:lnTo>
                <a:lnTo>
                  <a:pt x="1716785" y="336550"/>
                </a:lnTo>
                <a:lnTo>
                  <a:pt x="1745869" y="371601"/>
                </a:lnTo>
                <a:lnTo>
                  <a:pt x="1773301" y="407924"/>
                </a:lnTo>
                <a:lnTo>
                  <a:pt x="1799081" y="445643"/>
                </a:lnTo>
                <a:lnTo>
                  <a:pt x="1823211" y="484505"/>
                </a:lnTo>
                <a:lnTo>
                  <a:pt x="1845436" y="524637"/>
                </a:lnTo>
                <a:lnTo>
                  <a:pt x="1865756" y="565912"/>
                </a:lnTo>
                <a:lnTo>
                  <a:pt x="1884299" y="608203"/>
                </a:lnTo>
                <a:lnTo>
                  <a:pt x="1900808" y="651510"/>
                </a:lnTo>
                <a:lnTo>
                  <a:pt x="1915286" y="695833"/>
                </a:lnTo>
                <a:lnTo>
                  <a:pt x="1927732" y="740918"/>
                </a:lnTo>
                <a:lnTo>
                  <a:pt x="1938020" y="787019"/>
                </a:lnTo>
                <a:lnTo>
                  <a:pt x="1946148" y="833755"/>
                </a:lnTo>
                <a:lnTo>
                  <a:pt x="1951990" y="881380"/>
                </a:lnTo>
                <a:lnTo>
                  <a:pt x="1955546" y="929513"/>
                </a:lnTo>
                <a:lnTo>
                  <a:pt x="1956689" y="978408"/>
                </a:lnTo>
                <a:lnTo>
                  <a:pt x="1955546" y="1027176"/>
                </a:lnTo>
                <a:lnTo>
                  <a:pt x="1951990" y="1075436"/>
                </a:lnTo>
                <a:lnTo>
                  <a:pt x="1946148" y="1122934"/>
                </a:lnTo>
                <a:lnTo>
                  <a:pt x="1938020" y="1169797"/>
                </a:lnTo>
                <a:lnTo>
                  <a:pt x="1927732" y="1215771"/>
                </a:lnTo>
                <a:lnTo>
                  <a:pt x="1915286" y="1260983"/>
                </a:lnTo>
                <a:lnTo>
                  <a:pt x="1900808" y="1305179"/>
                </a:lnTo>
                <a:lnTo>
                  <a:pt x="1884299" y="1348486"/>
                </a:lnTo>
                <a:lnTo>
                  <a:pt x="1865756" y="1390777"/>
                </a:lnTo>
                <a:lnTo>
                  <a:pt x="1845436" y="1432052"/>
                </a:lnTo>
                <a:lnTo>
                  <a:pt x="1823211" y="1472184"/>
                </a:lnTo>
                <a:lnTo>
                  <a:pt x="1799081" y="1511046"/>
                </a:lnTo>
                <a:lnTo>
                  <a:pt x="1773301" y="1548765"/>
                </a:lnTo>
                <a:lnTo>
                  <a:pt x="1745869" y="1585214"/>
                </a:lnTo>
                <a:lnTo>
                  <a:pt x="1716785" y="1620266"/>
                </a:lnTo>
                <a:lnTo>
                  <a:pt x="1686052" y="1653921"/>
                </a:lnTo>
                <a:lnTo>
                  <a:pt x="1653921" y="1686052"/>
                </a:lnTo>
                <a:lnTo>
                  <a:pt x="1620266" y="1716786"/>
                </a:lnTo>
                <a:lnTo>
                  <a:pt x="1585214" y="1745869"/>
                </a:lnTo>
                <a:lnTo>
                  <a:pt x="1548765" y="1773301"/>
                </a:lnTo>
                <a:lnTo>
                  <a:pt x="1511173" y="1799082"/>
                </a:lnTo>
                <a:lnTo>
                  <a:pt x="1472183" y="1823212"/>
                </a:lnTo>
                <a:lnTo>
                  <a:pt x="1432052" y="1845437"/>
                </a:lnTo>
                <a:lnTo>
                  <a:pt x="1390777" y="1865757"/>
                </a:lnTo>
                <a:lnTo>
                  <a:pt x="1348485" y="1884299"/>
                </a:lnTo>
                <a:lnTo>
                  <a:pt x="1305178" y="1900809"/>
                </a:lnTo>
                <a:lnTo>
                  <a:pt x="1260982" y="1915287"/>
                </a:lnTo>
                <a:lnTo>
                  <a:pt x="1215771" y="1927733"/>
                </a:lnTo>
                <a:lnTo>
                  <a:pt x="1169797" y="1938020"/>
                </a:lnTo>
                <a:lnTo>
                  <a:pt x="1122933" y="1946148"/>
                </a:lnTo>
                <a:lnTo>
                  <a:pt x="1075435" y="1951990"/>
                </a:lnTo>
                <a:lnTo>
                  <a:pt x="1027176" y="1955546"/>
                </a:lnTo>
                <a:lnTo>
                  <a:pt x="978407" y="1956689"/>
                </a:lnTo>
                <a:lnTo>
                  <a:pt x="929512" y="1955546"/>
                </a:lnTo>
                <a:lnTo>
                  <a:pt x="881379" y="1951990"/>
                </a:lnTo>
                <a:lnTo>
                  <a:pt x="833754" y="1946148"/>
                </a:lnTo>
                <a:lnTo>
                  <a:pt x="787019" y="1938020"/>
                </a:lnTo>
                <a:lnTo>
                  <a:pt x="741045" y="1927733"/>
                </a:lnTo>
                <a:lnTo>
                  <a:pt x="695832" y="1915287"/>
                </a:lnTo>
                <a:lnTo>
                  <a:pt x="651509" y="1900809"/>
                </a:lnTo>
                <a:lnTo>
                  <a:pt x="608202" y="1884299"/>
                </a:lnTo>
                <a:lnTo>
                  <a:pt x="565911" y="1865757"/>
                </a:lnTo>
                <a:lnTo>
                  <a:pt x="524636" y="1845437"/>
                </a:lnTo>
                <a:lnTo>
                  <a:pt x="484631" y="1823212"/>
                </a:lnTo>
                <a:lnTo>
                  <a:pt x="445643" y="1799082"/>
                </a:lnTo>
                <a:lnTo>
                  <a:pt x="407924" y="1773301"/>
                </a:lnTo>
                <a:lnTo>
                  <a:pt x="371601" y="1745869"/>
                </a:lnTo>
                <a:lnTo>
                  <a:pt x="336550" y="1716786"/>
                </a:lnTo>
                <a:lnTo>
                  <a:pt x="302895" y="1686052"/>
                </a:lnTo>
                <a:lnTo>
                  <a:pt x="270636" y="1653921"/>
                </a:lnTo>
                <a:lnTo>
                  <a:pt x="240029" y="1620266"/>
                </a:lnTo>
                <a:lnTo>
                  <a:pt x="210947" y="1585214"/>
                </a:lnTo>
                <a:lnTo>
                  <a:pt x="183387" y="1548765"/>
                </a:lnTo>
                <a:lnTo>
                  <a:pt x="157606" y="1511046"/>
                </a:lnTo>
                <a:lnTo>
                  <a:pt x="133603" y="1472184"/>
                </a:lnTo>
                <a:lnTo>
                  <a:pt x="111378" y="1432052"/>
                </a:lnTo>
                <a:lnTo>
                  <a:pt x="90931" y="1390777"/>
                </a:lnTo>
                <a:lnTo>
                  <a:pt x="72517" y="1348486"/>
                </a:lnTo>
                <a:lnTo>
                  <a:pt x="55879" y="1305179"/>
                </a:lnTo>
                <a:lnTo>
                  <a:pt x="41401" y="1260983"/>
                </a:lnTo>
                <a:lnTo>
                  <a:pt x="28955" y="1215771"/>
                </a:lnTo>
                <a:lnTo>
                  <a:pt x="18669" y="1169797"/>
                </a:lnTo>
                <a:lnTo>
                  <a:pt x="10668" y="1122934"/>
                </a:lnTo>
                <a:lnTo>
                  <a:pt x="4825" y="1075436"/>
                </a:lnTo>
                <a:lnTo>
                  <a:pt x="1270" y="1027176"/>
                </a:lnTo>
                <a:lnTo>
                  <a:pt x="0" y="978408"/>
                </a:lnTo>
                <a:close/>
              </a:path>
            </a:pathLst>
          </a:custGeom>
          <a:ln w="76200">
            <a:solidFill>
              <a:srgbClr val="EC73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4255" y="4438269"/>
            <a:ext cx="1632585" cy="910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lang="ru-RU" sz="1200" b="1" dirty="0">
                <a:solidFill>
                  <a:srgbClr val="404040"/>
                </a:solidFill>
                <a:latin typeface="Calibri"/>
                <a:cs typeface="Calibri"/>
              </a:rPr>
              <a:t>Органы исполнительной власти, организации социального обслуживания, ПФП, ФСС и </a:t>
            </a:r>
            <a:r>
              <a:rPr lang="ru-RU" sz="1200" b="1" dirty="0" err="1">
                <a:solidFill>
                  <a:srgbClr val="404040"/>
                </a:solidFill>
                <a:latin typeface="Calibri"/>
                <a:cs typeface="Calibri"/>
              </a:rPr>
              <a:t>тд</a:t>
            </a:r>
            <a:r>
              <a:rPr lang="ru-RU" sz="1200" b="1" dirty="0">
                <a:solidFill>
                  <a:srgbClr val="404040"/>
                </a:solidFill>
                <a:latin typeface="Calibri"/>
                <a:cs typeface="Calibri"/>
              </a:rPr>
              <a:t>. 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10259" y="665225"/>
            <a:ext cx="48387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500" spc="-65" dirty="0">
                <a:solidFill>
                  <a:srgbClr val="61A9A1"/>
                </a:solidFill>
              </a:rPr>
              <a:t>Поиск партнеров, сотрудничество и взаимодействие</a:t>
            </a:r>
            <a:endParaRPr sz="2500" dirty="0">
              <a:solidFill>
                <a:srgbClr val="61A9A1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49904" y="4443221"/>
            <a:ext cx="1692275" cy="86177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240"/>
              </a:spcBef>
            </a:pPr>
            <a:r>
              <a:rPr lang="ru-RU" sz="1200" b="1" spc="-15" dirty="0" err="1">
                <a:solidFill>
                  <a:srgbClr val="404040"/>
                </a:solidFill>
                <a:latin typeface="Calibri"/>
                <a:cs typeface="Calibri"/>
              </a:rPr>
              <a:t>Просемейные</a:t>
            </a:r>
            <a:r>
              <a:rPr lang="ru-RU" sz="1200" b="1" spc="-15" dirty="0">
                <a:solidFill>
                  <a:srgbClr val="404040"/>
                </a:solidFill>
                <a:latin typeface="Calibri"/>
                <a:cs typeface="Calibri"/>
              </a:rPr>
              <a:t> НКО. Общественные объединения родителей, правозащитные организации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9070" y="4444110"/>
            <a:ext cx="1577340" cy="103233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397510" algn="ctr">
              <a:lnSpc>
                <a:spcPts val="1310"/>
              </a:lnSpc>
              <a:spcBef>
                <a:spcPts val="250"/>
              </a:spcBef>
            </a:pPr>
            <a:r>
              <a:rPr lang="ru-RU" sz="1200" b="1" spc="-10" dirty="0">
                <a:solidFill>
                  <a:srgbClr val="404040"/>
                </a:solidFill>
                <a:latin typeface="Calibri"/>
                <a:cs typeface="Calibri"/>
              </a:rPr>
              <a:t>Поиск социально ответственного бизнеса, выстраивание отношений и участие в проектах, привлечение семей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94880" y="4444745"/>
            <a:ext cx="1806575" cy="70173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algn="ctr">
              <a:lnSpc>
                <a:spcPct val="90900"/>
              </a:lnSpc>
              <a:spcBef>
                <a:spcPts val="229"/>
              </a:spcBef>
            </a:pPr>
            <a:r>
              <a:rPr lang="ru-RU" sz="1200" b="1" spc="-20" dirty="0">
                <a:solidFill>
                  <a:srgbClr val="404040"/>
                </a:solidFill>
                <a:latin typeface="Calibri"/>
                <a:cs typeface="Calibri"/>
              </a:rPr>
              <a:t>Городские и региональные объединения, школы, учебные заведения, сообщества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04680" y="4444110"/>
            <a:ext cx="1692275" cy="69890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55880" algn="ctr">
              <a:lnSpc>
                <a:spcPts val="1310"/>
              </a:lnSpc>
              <a:spcBef>
                <a:spcPts val="250"/>
              </a:spcBef>
            </a:pPr>
            <a:r>
              <a:rPr lang="ru-RU" sz="1200" b="1" spc="-15" dirty="0">
                <a:solidFill>
                  <a:srgbClr val="404040"/>
                </a:solidFill>
                <a:latin typeface="Calibri"/>
                <a:cs typeface="Calibri"/>
              </a:rPr>
              <a:t>Епархия, приходы, службы милосердия, службы добровольцев, сестричества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5549581-8253-65DE-D8E0-8CFF9C06D71F}"/>
              </a:ext>
            </a:extLst>
          </p:cNvPr>
          <p:cNvSpPr txBox="1"/>
          <p:nvPr/>
        </p:nvSpPr>
        <p:spPr>
          <a:xfrm>
            <a:off x="9464004" y="2651485"/>
            <a:ext cx="1701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61A9A1"/>
                </a:solidFill>
              </a:rPr>
              <a:t>Епархиальные </a:t>
            </a:r>
          </a:p>
          <a:p>
            <a:pPr algn="ctr"/>
            <a:r>
              <a:rPr lang="ru-RU" b="1" dirty="0">
                <a:solidFill>
                  <a:srgbClr val="61A9A1"/>
                </a:solidFill>
              </a:rPr>
              <a:t>Социальные</a:t>
            </a:r>
          </a:p>
          <a:p>
            <a:pPr algn="ctr"/>
            <a:r>
              <a:rPr lang="ru-RU" b="1" dirty="0">
                <a:solidFill>
                  <a:srgbClr val="61A9A1"/>
                </a:solidFill>
              </a:rPr>
              <a:t>отделы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A87D72C-2C6D-8DC5-8D40-53058D283117}"/>
              </a:ext>
            </a:extLst>
          </p:cNvPr>
          <p:cNvSpPr txBox="1"/>
          <p:nvPr/>
        </p:nvSpPr>
        <p:spPr>
          <a:xfrm>
            <a:off x="771193" y="2651485"/>
            <a:ext cx="1956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EC7240"/>
                </a:solidFill>
              </a:rPr>
              <a:t>Государственные 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Органы и 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организации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10EEF78-A9FF-427B-58DC-8B7BB92D2240}"/>
              </a:ext>
            </a:extLst>
          </p:cNvPr>
          <p:cNvSpPr txBox="1"/>
          <p:nvPr/>
        </p:nvSpPr>
        <p:spPr>
          <a:xfrm>
            <a:off x="3014233" y="2672267"/>
            <a:ext cx="1763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EC7240"/>
                </a:solidFill>
              </a:rPr>
              <a:t>Общественные 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организации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D3D934A-2E94-7746-46F6-25A1D3C56C6E}"/>
              </a:ext>
            </a:extLst>
          </p:cNvPr>
          <p:cNvSpPr txBox="1"/>
          <p:nvPr/>
        </p:nvSpPr>
        <p:spPr>
          <a:xfrm>
            <a:off x="5126878" y="2679194"/>
            <a:ext cx="1770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EC7240"/>
                </a:solidFill>
              </a:rPr>
              <a:t>Бизнес и 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благотворители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E728EEE-C166-734F-4553-08E31AE3CF53}"/>
              </a:ext>
            </a:extLst>
          </p:cNvPr>
          <p:cNvSpPr txBox="1"/>
          <p:nvPr/>
        </p:nvSpPr>
        <p:spPr>
          <a:xfrm>
            <a:off x="7300692" y="2679194"/>
            <a:ext cx="1830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EC7240"/>
                </a:solidFill>
              </a:rPr>
              <a:t>Добровольцы и 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волонтерские</a:t>
            </a:r>
          </a:p>
          <a:p>
            <a:pPr algn="ctr"/>
            <a:r>
              <a:rPr lang="ru-RU" b="1" dirty="0">
                <a:solidFill>
                  <a:srgbClr val="EC7240"/>
                </a:solidFill>
              </a:rPr>
              <a:t>организации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31C6316-F98A-418B-472F-57F95808B8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554" y="2838345"/>
            <a:ext cx="4513948" cy="3009298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262F4C9-A41C-CBEF-2E2E-42B55C954424}"/>
              </a:ext>
            </a:extLst>
          </p:cNvPr>
          <p:cNvSpPr/>
          <p:nvPr/>
        </p:nvSpPr>
        <p:spPr>
          <a:xfrm>
            <a:off x="7329392" y="1549015"/>
            <a:ext cx="4516054" cy="564657"/>
          </a:xfrm>
          <a:prstGeom prst="rect">
            <a:avLst/>
          </a:prstGeom>
          <a:solidFill>
            <a:srgbClr val="62A9A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Семейный </a:t>
            </a:r>
            <a:r>
              <a:rPr lang="ru-RU" sz="4800" b="1" cap="all" dirty="0" err="1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мфц</a:t>
            </a:r>
            <a:r>
              <a:rPr lang="ru-RU" sz="4800" b="1" cap="all" dirty="0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 </a:t>
            </a:r>
            <a:endParaRPr sz="4800" b="1" cap="all" dirty="0">
              <a:solidFill>
                <a:srgbClr val="61A9A1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62A9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262F4C9-A41C-CBEF-2E2E-42B55C954424}"/>
              </a:ext>
            </a:extLst>
          </p:cNvPr>
          <p:cNvSpPr/>
          <p:nvPr/>
        </p:nvSpPr>
        <p:spPr>
          <a:xfrm>
            <a:off x="4248687" y="1600256"/>
            <a:ext cx="2832933" cy="489051"/>
          </a:xfrm>
          <a:prstGeom prst="rect">
            <a:avLst/>
          </a:prstGeom>
          <a:solidFill>
            <a:srgbClr val="62A9A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9D8B5F52-E5D2-AF98-45CD-934F9C0AABC9}"/>
              </a:ext>
            </a:extLst>
          </p:cNvPr>
          <p:cNvSpPr/>
          <p:nvPr/>
        </p:nvSpPr>
        <p:spPr>
          <a:xfrm>
            <a:off x="4505907" y="1600791"/>
            <a:ext cx="2480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АУДИТОРИЯ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D8B5F52-E5D2-AF98-45CD-934F9C0AABC9}"/>
              </a:ext>
            </a:extLst>
          </p:cNvPr>
          <p:cNvSpPr/>
          <p:nvPr/>
        </p:nvSpPr>
        <p:spPr>
          <a:xfrm>
            <a:off x="7786993" y="1569660"/>
            <a:ext cx="3194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НОВЫЙ ФОРМАТ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AD0BF63-7EE6-1E70-5D8B-4D3594E143E7}"/>
              </a:ext>
            </a:extLst>
          </p:cNvPr>
          <p:cNvSpPr txBox="1"/>
          <p:nvPr/>
        </p:nvSpPr>
        <p:spPr>
          <a:xfrm>
            <a:off x="336000" y="1053325"/>
            <a:ext cx="114551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Ресурсное пространство для комплексной помощи и развития семей с детьми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3B09556-9D38-F512-0C7F-B3B5724F6A6E}"/>
              </a:ext>
            </a:extLst>
          </p:cNvPr>
          <p:cNvSpPr txBox="1"/>
          <p:nvPr/>
        </p:nvSpPr>
        <p:spPr>
          <a:xfrm>
            <a:off x="7297168" y="2768522"/>
            <a:ext cx="47300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600" dirty="0" err="1">
                <a:solidFill>
                  <a:srgbClr val="61A9A1"/>
                </a:solidFill>
              </a:rPr>
              <a:t>Проактивное</a:t>
            </a:r>
            <a:r>
              <a:rPr lang="ru-RU" sz="1600" dirty="0">
                <a:solidFill>
                  <a:srgbClr val="61A9A1"/>
                </a:solidFill>
              </a:rPr>
              <a:t> </a:t>
            </a:r>
            <a:r>
              <a:rPr lang="ru-RU" sz="1600" b="1" dirty="0">
                <a:solidFill>
                  <a:srgbClr val="61A9A1"/>
                </a:solidFill>
              </a:rPr>
              <a:t>информирование семей по</a:t>
            </a:r>
            <a:r>
              <a:rPr lang="ru-RU" sz="1600" dirty="0">
                <a:solidFill>
                  <a:srgbClr val="61A9A1"/>
                </a:solidFill>
              </a:rPr>
              <a:t> видам поддержки через создание</a:t>
            </a:r>
            <a:r>
              <a:rPr lang="ru-RU" sz="1600" b="1" dirty="0">
                <a:solidFill>
                  <a:srgbClr val="61A9A1"/>
                </a:solidFill>
              </a:rPr>
              <a:t> цифровых социальных сервисов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61A9A1"/>
                </a:solidFill>
              </a:rPr>
              <a:t>Организация </a:t>
            </a:r>
            <a:r>
              <a:rPr lang="ru-RU" sz="1600" b="1" dirty="0">
                <a:solidFill>
                  <a:srgbClr val="61A9A1"/>
                </a:solidFill>
              </a:rPr>
              <a:t>работы «одного окна» </a:t>
            </a:r>
            <a:r>
              <a:rPr lang="ru-RU" sz="1600" dirty="0">
                <a:solidFill>
                  <a:srgbClr val="61A9A1"/>
                </a:solidFill>
              </a:rPr>
              <a:t>-</a:t>
            </a:r>
            <a:r>
              <a:rPr lang="ru-RU" sz="1600" b="1" dirty="0">
                <a:solidFill>
                  <a:srgbClr val="61A9A1"/>
                </a:solidFill>
              </a:rPr>
              <a:t>единый маршрут приема обращений</a:t>
            </a:r>
            <a:r>
              <a:rPr lang="ru-RU" sz="1600" dirty="0">
                <a:solidFill>
                  <a:srgbClr val="61A9A1"/>
                </a:solidFill>
              </a:rPr>
              <a:t>, консультирование по срочной </a:t>
            </a:r>
            <a:r>
              <a:rPr lang="ru-RU" sz="1600" b="1" dirty="0">
                <a:solidFill>
                  <a:srgbClr val="61A9A1"/>
                </a:solidFill>
              </a:rPr>
              <a:t>комплексной помощи</a:t>
            </a:r>
            <a:r>
              <a:rPr lang="ru-RU" sz="1600" dirty="0">
                <a:solidFill>
                  <a:srgbClr val="61A9A1"/>
                </a:solidFill>
              </a:rPr>
              <a:t>: социальной, гуманитарной, психологической, юридической и т.д.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61A9A1"/>
                </a:solidFill>
              </a:rPr>
              <a:t>Навигация по жизненной ситуации, </a:t>
            </a:r>
            <a:r>
              <a:rPr lang="ru-RU" sz="1600" b="1" dirty="0">
                <a:solidFill>
                  <a:srgbClr val="61A9A1"/>
                </a:solidFill>
              </a:rPr>
              <a:t>социальное сопровождение </a:t>
            </a:r>
            <a:r>
              <a:rPr lang="ru-RU" sz="1600" dirty="0">
                <a:solidFill>
                  <a:srgbClr val="61A9A1"/>
                </a:solidFill>
              </a:rPr>
              <a:t>с персональным семейным куратором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b="1" dirty="0">
                <a:solidFill>
                  <a:srgbClr val="61A9A1"/>
                </a:solidFill>
              </a:rPr>
              <a:t>Ресурсное пространство </a:t>
            </a:r>
            <a:r>
              <a:rPr lang="ru-RU" sz="1600" dirty="0">
                <a:solidFill>
                  <a:srgbClr val="61A9A1"/>
                </a:solidFill>
              </a:rPr>
              <a:t>для реализации семейного потенциала, развития семейных сообществ</a:t>
            </a:r>
          </a:p>
          <a:p>
            <a:endParaRPr lang="ru-RU" dirty="0">
              <a:solidFill>
                <a:srgbClr val="3B6D67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8E67C81-6193-E4A0-AF81-674B6E8A278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34595" y="1539546"/>
            <a:ext cx="2141520" cy="160279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ACFE75F0-EBAD-B0E6-584D-7C58124691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0502" y="3095768"/>
            <a:ext cx="2347120" cy="131194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50ADCA5-9559-724E-9BC8-EF9191A7BB3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047" y="1541131"/>
            <a:ext cx="2402312" cy="160279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A22B405F-6579-52BD-648D-4E3D618A293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844" t="959" r="3940" b="9999"/>
          <a:stretch/>
        </p:blipFill>
        <p:spPr>
          <a:xfrm>
            <a:off x="4860502" y="4389007"/>
            <a:ext cx="2347120" cy="14592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5104919-906E-D469-7880-C848058DC61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60502" y="1541131"/>
            <a:ext cx="2365748" cy="1577166"/>
          </a:xfrm>
          <a:prstGeom prst="rect">
            <a:avLst/>
          </a:prstGeom>
        </p:spPr>
      </p:pic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3A3114A9-44CE-7B6B-9A58-AEF1AC18FDFF}"/>
              </a:ext>
            </a:extLst>
          </p:cNvPr>
          <p:cNvSpPr/>
          <p:nvPr/>
        </p:nvSpPr>
        <p:spPr>
          <a:xfrm>
            <a:off x="7341418" y="2125757"/>
            <a:ext cx="4578385" cy="307777"/>
          </a:xfrm>
          <a:prstGeom prst="rect">
            <a:avLst/>
          </a:prstGeom>
          <a:ln>
            <a:noFill/>
          </a:ln>
        </p:spPr>
        <p:txBody>
          <a:bodyPr wrap="square" numCol="2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556F47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b="1" dirty="0">
                <a:solidFill>
                  <a:srgbClr val="61A9A1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Семьи с детьми</a:t>
            </a:r>
            <a:endParaRPr lang="en-US" b="1" dirty="0">
              <a:solidFill>
                <a:srgbClr val="61A9A1"/>
              </a:solidFill>
              <a:latin typeface="Century Gothic" panose="020B0502020202020204" pitchFamily="34" charset="0"/>
              <a:ea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419478B1-173A-083F-E56C-935B7A4FC202}"/>
              </a:ext>
            </a:extLst>
          </p:cNvPr>
          <p:cNvSpPr/>
          <p:nvPr/>
        </p:nvSpPr>
        <p:spPr>
          <a:xfrm>
            <a:off x="7329392" y="2460745"/>
            <a:ext cx="4578385" cy="369332"/>
          </a:xfrm>
          <a:prstGeom prst="rect">
            <a:avLst/>
          </a:prstGeom>
          <a:ln>
            <a:noFill/>
          </a:ln>
        </p:spPr>
        <p:txBody>
          <a:bodyPr wrap="square" numCol="2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556F47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b="1" dirty="0">
                <a:solidFill>
                  <a:srgbClr val="61A9A1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Молодые семьи</a:t>
            </a:r>
            <a:endParaRPr lang="en-US" b="1" dirty="0">
              <a:solidFill>
                <a:srgbClr val="61A9A1"/>
              </a:solidFill>
              <a:latin typeface="Century Gothic" panose="020B0502020202020204" pitchFamily="34" charset="0"/>
              <a:ea typeface="Microsoft Sans Serif" pitchFamily="34" charset="0"/>
              <a:cs typeface="Microsoft Sans Serif" pitchFamily="34" charset="0"/>
            </a:endParaRP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="" xmlns:a16="http://schemas.microsoft.com/office/drawing/2014/main" id="{DA4759E4-B226-537D-225F-99DAF745C87F}"/>
              </a:ext>
            </a:extLst>
          </p:cNvPr>
          <p:cNvCxnSpPr>
            <a:cxnSpLocks/>
          </p:cNvCxnSpPr>
          <p:nvPr/>
        </p:nvCxnSpPr>
        <p:spPr>
          <a:xfrm>
            <a:off x="7410685" y="2768522"/>
            <a:ext cx="4415798" cy="0"/>
          </a:xfrm>
          <a:prstGeom prst="line">
            <a:avLst/>
          </a:prstGeom>
          <a:ln>
            <a:solidFill>
              <a:srgbClr val="62A9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3267AEE-4E9A-0FB0-374A-2CEF91834E95}"/>
              </a:ext>
            </a:extLst>
          </p:cNvPr>
          <p:cNvSpPr/>
          <p:nvPr/>
        </p:nvSpPr>
        <p:spPr>
          <a:xfrm>
            <a:off x="9721726" y="2158999"/>
            <a:ext cx="4578385" cy="646331"/>
          </a:xfrm>
          <a:prstGeom prst="rect">
            <a:avLst/>
          </a:prstGeom>
          <a:ln>
            <a:noFill/>
          </a:ln>
        </p:spPr>
        <p:txBody>
          <a:bodyPr wrap="square" numCol="2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556F47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b="1" dirty="0">
                <a:solidFill>
                  <a:srgbClr val="61A9A1"/>
                </a:solidFill>
                <a:latin typeface="Century Gothic" panose="020B0502020202020204" pitchFamily="34" charset="0"/>
                <a:ea typeface="Microsoft Sans Serif" pitchFamily="34" charset="0"/>
                <a:cs typeface="Microsoft Sans Serif" pitchFamily="34" charset="0"/>
              </a:rPr>
              <a:t>Беременные      женщины</a:t>
            </a:r>
          </a:p>
        </p:txBody>
      </p:sp>
    </p:spTree>
    <p:extLst>
      <p:ext uri="{BB962C8B-B14F-4D97-AF65-F5344CB8AC3E}">
        <p14:creationId xmlns="" xmlns:p14="http://schemas.microsoft.com/office/powerpoint/2010/main" val="790262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123180" cy="6858000"/>
          </a:xfrm>
          <a:custGeom>
            <a:avLst/>
            <a:gdLst/>
            <a:ahLst/>
            <a:cxnLst/>
            <a:rect l="l" t="t" r="r" b="b"/>
            <a:pathLst>
              <a:path w="5123180" h="6858000">
                <a:moveTo>
                  <a:pt x="5122926" y="0"/>
                </a:moveTo>
                <a:lnTo>
                  <a:pt x="0" y="0"/>
                </a:lnTo>
                <a:lnTo>
                  <a:pt x="0" y="6858000"/>
                </a:lnTo>
                <a:lnTo>
                  <a:pt x="5122926" y="6858000"/>
                </a:lnTo>
                <a:lnTo>
                  <a:pt x="5122926" y="0"/>
                </a:lnTo>
                <a:close/>
              </a:path>
            </a:pathLst>
          </a:custGeom>
          <a:solidFill>
            <a:srgbClr val="61A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10258" y="665225"/>
            <a:ext cx="2934335" cy="1166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2500" spc="-50" dirty="0">
                <a:solidFill>
                  <a:srgbClr val="FFFFFF"/>
                </a:solidFill>
              </a:rPr>
              <a:t>ФОРМИРОВАНИЕ</a:t>
            </a:r>
            <a:br>
              <a:rPr lang="ru-RU" sz="2500" spc="-50" dirty="0">
                <a:solidFill>
                  <a:srgbClr val="FFFFFF"/>
                </a:solidFill>
              </a:rPr>
            </a:br>
            <a:r>
              <a:rPr sz="2500" spc="-65" dirty="0">
                <a:solidFill>
                  <a:srgbClr val="FFFFFF"/>
                </a:solidFill>
              </a:rPr>
              <a:t>Р</a:t>
            </a:r>
            <a:r>
              <a:rPr sz="2500" spc="-125" dirty="0">
                <a:solidFill>
                  <a:srgbClr val="FFFFFF"/>
                </a:solidFill>
              </a:rPr>
              <a:t>О</a:t>
            </a:r>
            <a:r>
              <a:rPr sz="2500" spc="-55" dirty="0">
                <a:solidFill>
                  <a:srgbClr val="FFFFFF"/>
                </a:solidFill>
              </a:rPr>
              <a:t>Д</a:t>
            </a:r>
            <a:r>
              <a:rPr sz="2500" spc="-60" dirty="0">
                <a:solidFill>
                  <a:srgbClr val="FFFFFF"/>
                </a:solidFill>
              </a:rPr>
              <a:t>И</a:t>
            </a:r>
            <a:r>
              <a:rPr sz="2500" spc="-55" dirty="0">
                <a:solidFill>
                  <a:srgbClr val="FFFFFF"/>
                </a:solidFill>
              </a:rPr>
              <a:t>Т</a:t>
            </a:r>
            <a:r>
              <a:rPr sz="2500" spc="-85" dirty="0">
                <a:solidFill>
                  <a:srgbClr val="FFFFFF"/>
                </a:solidFill>
              </a:rPr>
              <a:t>Е</a:t>
            </a:r>
            <a:r>
              <a:rPr sz="2500" spc="-50" dirty="0">
                <a:solidFill>
                  <a:srgbClr val="FFFFFF"/>
                </a:solidFill>
              </a:rPr>
              <a:t>Л</a:t>
            </a:r>
            <a:r>
              <a:rPr sz="2500" spc="-55" dirty="0">
                <a:solidFill>
                  <a:srgbClr val="FFFFFF"/>
                </a:solidFill>
              </a:rPr>
              <a:t>Ь</a:t>
            </a:r>
            <a:r>
              <a:rPr sz="2500" spc="-60" dirty="0">
                <a:solidFill>
                  <a:srgbClr val="FFFFFF"/>
                </a:solidFill>
              </a:rPr>
              <a:t>С</a:t>
            </a:r>
            <a:r>
              <a:rPr sz="2500" spc="-114" dirty="0">
                <a:solidFill>
                  <a:srgbClr val="FFFFFF"/>
                </a:solidFill>
              </a:rPr>
              <a:t>К</a:t>
            </a:r>
            <a:r>
              <a:rPr sz="2500" spc="-65" dirty="0">
                <a:solidFill>
                  <a:srgbClr val="FFFFFF"/>
                </a:solidFill>
              </a:rPr>
              <a:t>О</a:t>
            </a:r>
            <a:r>
              <a:rPr sz="2500" spc="-140" dirty="0">
                <a:solidFill>
                  <a:srgbClr val="FFFFFF"/>
                </a:solidFill>
              </a:rPr>
              <a:t>Г</a:t>
            </a:r>
            <a:r>
              <a:rPr sz="2500" spc="-5" dirty="0">
                <a:solidFill>
                  <a:srgbClr val="FFFFFF"/>
                </a:solidFill>
              </a:rPr>
              <a:t>О  </a:t>
            </a:r>
            <a:r>
              <a:rPr sz="2500" spc="-60" dirty="0">
                <a:solidFill>
                  <a:srgbClr val="FFFFFF"/>
                </a:solidFill>
              </a:rPr>
              <a:t>СООБЩЕСТВА</a:t>
            </a:r>
            <a:endParaRPr sz="2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5603366" y="678561"/>
            <a:ext cx="6019800" cy="5678170"/>
            <a:chOff x="5603366" y="678561"/>
            <a:chExt cx="6019800" cy="5678170"/>
          </a:xfrm>
        </p:grpSpPr>
        <p:sp>
          <p:nvSpPr>
            <p:cNvPr id="6" name="object 6"/>
            <p:cNvSpPr/>
            <p:nvPr/>
          </p:nvSpPr>
          <p:spPr>
            <a:xfrm>
              <a:off x="5603367" y="678560"/>
              <a:ext cx="6019800" cy="5678170"/>
            </a:xfrm>
            <a:custGeom>
              <a:avLst/>
              <a:gdLst/>
              <a:ahLst/>
              <a:cxnLst/>
              <a:rect l="l" t="t" r="r" b="b"/>
              <a:pathLst>
                <a:path w="6019800" h="5678170">
                  <a:moveTo>
                    <a:pt x="1138428" y="0"/>
                  </a:moveTo>
                  <a:lnTo>
                    <a:pt x="0" y="0"/>
                  </a:lnTo>
                  <a:lnTo>
                    <a:pt x="0" y="738251"/>
                  </a:lnTo>
                  <a:lnTo>
                    <a:pt x="246126" y="578612"/>
                  </a:lnTo>
                  <a:lnTo>
                    <a:pt x="246126" y="245999"/>
                  </a:lnTo>
                  <a:lnTo>
                    <a:pt x="758952" y="245999"/>
                  </a:lnTo>
                  <a:lnTo>
                    <a:pt x="1138428" y="0"/>
                  </a:lnTo>
                  <a:close/>
                </a:path>
                <a:path w="6019800" h="5678170">
                  <a:moveTo>
                    <a:pt x="6019546" y="4939538"/>
                  </a:moveTo>
                  <a:lnTo>
                    <a:pt x="5773547" y="5099126"/>
                  </a:lnTo>
                  <a:lnTo>
                    <a:pt x="5773547" y="5431714"/>
                  </a:lnTo>
                  <a:lnTo>
                    <a:pt x="5260594" y="5431714"/>
                  </a:lnTo>
                  <a:lnTo>
                    <a:pt x="4881245" y="5677801"/>
                  </a:lnTo>
                  <a:lnTo>
                    <a:pt x="6019546" y="5677801"/>
                  </a:lnTo>
                  <a:lnTo>
                    <a:pt x="6019546" y="4939538"/>
                  </a:lnTo>
                  <a:close/>
                </a:path>
              </a:pathLst>
            </a:custGeom>
            <a:solidFill>
              <a:srgbClr val="F7AA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6240" y="1064729"/>
              <a:ext cx="4728591" cy="472859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10259" y="2189479"/>
            <a:ext cx="29343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7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5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6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500" b="1" spc="-17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500" b="1" spc="-17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500" b="1" spc="-16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5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5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6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500" b="1" spc="-50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500" b="1" spc="-17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500" b="1" spc="-6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0259" y="2843276"/>
            <a:ext cx="3508375" cy="168251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ct val="92900"/>
              </a:lnSpc>
              <a:spcBef>
                <a:spcPts val="22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ремонте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благоустройстве</a:t>
            </a:r>
            <a:r>
              <a:rPr sz="1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Семейного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МФ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5" dirty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Лив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прини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ю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час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ие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30 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семей,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добровольцы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5" dirty="0" err="1">
                <a:solidFill>
                  <a:srgbClr val="FFFFFF"/>
                </a:solidFill>
                <a:latin typeface="Calibri"/>
                <a:cs typeface="Calibri"/>
              </a:rPr>
              <a:t>молодежь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lang="ru-RU" sz="1400" b="1" spc="-2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5080">
              <a:lnSpc>
                <a:spcPct val="92900"/>
              </a:lnSpc>
              <a:spcBef>
                <a:spcPts val="220"/>
              </a:spcBef>
            </a:pPr>
            <a:endParaRPr lang="ru-RU" sz="1400" b="1" spc="-2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5080">
              <a:lnSpc>
                <a:spcPct val="92900"/>
              </a:lnSpc>
              <a:spcBef>
                <a:spcPts val="220"/>
              </a:spcBef>
            </a:pPr>
            <a:r>
              <a:rPr lang="ru-RU" sz="1400" b="1" spc="-25" dirty="0">
                <a:solidFill>
                  <a:srgbClr val="FFFFFF"/>
                </a:solidFill>
                <a:latin typeface="Calibri"/>
                <a:cs typeface="Calibri"/>
              </a:rPr>
              <a:t>Усилия объединили Ливенская епархия, Администрация города, социальные организации, общественные организации</a:t>
            </a:r>
            <a:r>
              <a:rPr lang="ru-RU" sz="1400" b="1" spc="-25">
                <a:solidFill>
                  <a:srgbClr val="FFFFFF"/>
                </a:solidFill>
                <a:latin typeface="Calibri"/>
                <a:cs typeface="Calibri"/>
              </a:rPr>
              <a:t>, добровольцы и бизнес.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461510" y="39799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 err="1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СЕМЕЙный</a:t>
            </a:r>
            <a:r>
              <a:rPr lang="ru-RU" sz="4800" b="1" cap="all" dirty="0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 МФЦ завтра</a:t>
            </a:r>
            <a:endParaRPr sz="4800" b="1" cap="all" dirty="0">
              <a:solidFill>
                <a:srgbClr val="61A9A1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54106" y="1677202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62A9A1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02A97188-C328-FB78-891F-8FCDAAB2E2B9}"/>
              </a:ext>
            </a:extLst>
          </p:cNvPr>
          <p:cNvGraphicFramePr/>
          <p:nvPr/>
        </p:nvGraphicFramePr>
        <p:xfrm>
          <a:off x="271495" y="1634988"/>
          <a:ext cx="6786179" cy="178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262F4C9-A41C-CBEF-2E2E-42B55C954424}"/>
              </a:ext>
            </a:extLst>
          </p:cNvPr>
          <p:cNvSpPr/>
          <p:nvPr/>
        </p:nvSpPr>
        <p:spPr>
          <a:xfrm>
            <a:off x="7346171" y="1899759"/>
            <a:ext cx="4509829" cy="489051"/>
          </a:xfrm>
          <a:prstGeom prst="rect">
            <a:avLst/>
          </a:prstGeom>
          <a:solidFill>
            <a:srgbClr val="62A9A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D8B5F52-E5D2-AF98-45CD-934F9C0AABC9}"/>
              </a:ext>
            </a:extLst>
          </p:cNvPr>
          <p:cNvSpPr/>
          <p:nvPr/>
        </p:nvSpPr>
        <p:spPr>
          <a:xfrm>
            <a:off x="7462673" y="1891069"/>
            <a:ext cx="4324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НАЦИОНАЛЬНАЯ ИДЕЯ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52469" y="2180604"/>
            <a:ext cx="4939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61A9A1"/>
                </a:solidFill>
              </a:rPr>
              <a:t> </a:t>
            </a:r>
            <a:endParaRPr lang="ru-RU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Семья с двумя, тремя и более детьми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это наш образ будущего, наша национальная идея. 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Всё должно быть настроено на запросы семей.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8892" y="3257822"/>
            <a:ext cx="6786179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условий для максимального вовлечения родителей для получения обратной связи и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изучения родительского мнения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Объединение ресурсов государственного и некоммерческого секторов с развитием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региональных социальных кластеров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Увеличение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ресурсных пространств для семей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родительских сообществ в шаговой доступности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новых понятий в юридическом поле по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комплексной социальной помощи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развитие социального сопровождения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Введение новых социальных профессий и развитие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института социальных координаторов</a:t>
            </a:r>
          </a:p>
          <a:p>
            <a:r>
              <a:rPr lang="ru-RU" b="1" dirty="0">
                <a:solidFill>
                  <a:srgbClr val="62A9A1"/>
                </a:solidFill>
              </a:rPr>
              <a:t> </a:t>
            </a:r>
            <a:endParaRPr lang="ru-RU" dirty="0">
              <a:solidFill>
                <a:srgbClr val="62A9A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70BCAFA-E6DA-1054-62C1-D7A01C6D3B2D}"/>
              </a:ext>
            </a:extLst>
          </p:cNvPr>
          <p:cNvSpPr txBox="1"/>
          <p:nvPr/>
        </p:nvSpPr>
        <p:spPr>
          <a:xfrm>
            <a:off x="455733" y="1009439"/>
            <a:ext cx="941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sym typeface="Gilroy Light"/>
              </a:rPr>
              <a:t>О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бъединение усилий 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Минэкономразвития, Минтруда, </a:t>
            </a:r>
            <a:r>
              <a:rPr 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Минцифры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АНО Диалог, АСИ, АОЗС, общественных родительских организаций</a:t>
            </a:r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  <a:latin typeface="Gilroy Light"/>
              <a:ea typeface="Gilroy Light"/>
              <a:cs typeface="Gilroy Light"/>
              <a:sym typeface="Gilroy Ligh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A5B44CB-1B6A-1512-710B-76A16229A6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b="12553"/>
          <a:stretch/>
        </p:blipFill>
        <p:spPr>
          <a:xfrm>
            <a:off x="7343027" y="3257822"/>
            <a:ext cx="4443974" cy="25907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7977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74664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cap="all" dirty="0">
                <a:solidFill>
                  <a:srgbClr val="61A9A1"/>
                </a:solidFill>
                <a:latin typeface="Gilroy Light"/>
                <a:ea typeface="Gilroy Light"/>
                <a:cs typeface="Gilroy Light"/>
              </a:rPr>
              <a:t>ПРИНЦИПЫ ПОМОЩИ СЕМЬЯМ</a:t>
            </a:r>
            <a:endParaRPr sz="4800" b="1" cap="all" dirty="0">
              <a:solidFill>
                <a:srgbClr val="61A9A1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07975" y="1716342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62A9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6E67B3-3A5F-C7C1-98CC-E01EA7284A38}"/>
              </a:ext>
            </a:extLst>
          </p:cNvPr>
          <p:cNvSpPr txBox="1"/>
          <p:nvPr/>
        </p:nvSpPr>
        <p:spPr>
          <a:xfrm>
            <a:off x="307975" y="2364437"/>
            <a:ext cx="747408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latin typeface="+mj-lt"/>
              </a:rPr>
              <a:t>Духовная основа </a:t>
            </a:r>
            <a:r>
              <a:rPr lang="ru-RU" sz="1600" dirty="0">
                <a:solidFill>
                  <a:srgbClr val="61A9A1"/>
                </a:solidFill>
                <a:latin typeface="+mj-lt"/>
              </a:rPr>
              <a:t>помощи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Не подменять собой государственные и муниципальные социальные службы. 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Знать о других помогающих в регионе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Включенность самих семей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. Самопомощь. Уход от отношений «благодетель – подопечный» к отношениям сотрудничества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Не вмешиваться во внутренние дела семьи</a:t>
            </a:r>
            <a:r>
              <a:rPr lang="ru-RU" sz="1600" b="1" dirty="0">
                <a:solidFill>
                  <a:srgbClr val="61A9A1"/>
                </a:solidFill>
                <a:effectLst/>
                <a:latin typeface="+mj-lt"/>
              </a:rPr>
              <a:t> </a:t>
            </a:r>
            <a:endParaRPr lang="ru-RU" sz="1600" b="1" dirty="0">
              <a:solidFill>
                <a:srgbClr val="61A9A1"/>
              </a:solidFill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Контроль за распределением помощи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, отчеты. Умение работать с документами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Возможность отказать 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  <a:ea typeface="Calibri" panose="020F0502020204030204" pitchFamily="34" charset="0"/>
              </a:rPr>
              <a:t>в помощи</a:t>
            </a:r>
            <a:r>
              <a:rPr lang="ru-RU" sz="1600" dirty="0">
                <a:solidFill>
                  <a:srgbClr val="61A9A1"/>
                </a:solidFill>
                <a:effectLst/>
                <a:latin typeface="+mj-lt"/>
              </a:rPr>
              <a:t> </a:t>
            </a:r>
            <a:endParaRPr lang="ru-RU" sz="1600" dirty="0">
              <a:solidFill>
                <a:srgbClr val="61A9A1"/>
              </a:solidFill>
              <a:latin typeface="+mj-lt"/>
            </a:endParaRPr>
          </a:p>
          <a:p>
            <a:endParaRPr lang="ru-RU" sz="1500" dirty="0">
              <a:solidFill>
                <a:srgbClr val="61A9A1"/>
              </a:solidFill>
            </a:endParaRPr>
          </a:p>
        </p:txBody>
      </p:sp>
      <p:sp>
        <p:nvSpPr>
          <p:cNvPr id="1029" name="AutoShape 5" descr="https://zagrevo.ru/wp-content/uploads/2017/04/45030121_l-1536x10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B8B5296-F039-9671-2554-960B40B2A8CE}"/>
              </a:ext>
            </a:extLst>
          </p:cNvPr>
          <p:cNvSpPr txBox="1"/>
          <p:nvPr/>
        </p:nvSpPr>
        <p:spPr>
          <a:xfrm>
            <a:off x="336000" y="1053325"/>
            <a:ext cx="941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ea typeface="Gilroy Light"/>
                <a:cs typeface="Gilroy Light"/>
                <a:sym typeface="Gilroy Light"/>
              </a:rPr>
              <a:t>Многодетные семьи, неполные, малоимущие, семьи с особыми детьми, молодые семьи, семьи в трудной жизненной ситуации, семьи с детьми до 3-х лет, семьи в ожидании ребенка</a:t>
            </a:r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45D1B9A8-CDCE-C265-74E4-F2CD1748DF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0697"/>
          <a:stretch/>
        </p:blipFill>
        <p:spPr>
          <a:xfrm>
            <a:off x="8047941" y="1857166"/>
            <a:ext cx="3780034" cy="42567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0379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9747" y="932953"/>
            <a:ext cx="7212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rgbClr val="61A9A1"/>
                </a:solidFill>
                <a:latin typeface="Calibri"/>
                <a:cs typeface="Calibri"/>
              </a:rPr>
              <a:t>НЕ ВМЕСТО, А ВМЕСТЕ</a:t>
            </a:r>
            <a:endParaRPr sz="2400" dirty="0">
              <a:solidFill>
                <a:srgbClr val="61A9A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99871" y="4801253"/>
            <a:ext cx="1819275" cy="455893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54"/>
              </a:spcBef>
            </a:pPr>
            <a:r>
              <a:rPr sz="2800" spc="-30" dirty="0" err="1">
                <a:solidFill>
                  <a:srgbClr val="536D46"/>
                </a:solidFill>
                <a:latin typeface="Verdana"/>
                <a:cs typeface="Verdana"/>
              </a:rPr>
              <a:t>msc.orel</a:t>
            </a:r>
            <a:r>
              <a:rPr sz="2800" spc="-30" dirty="0">
                <a:solidFill>
                  <a:srgbClr val="536D46"/>
                </a:solidFill>
                <a:latin typeface="Verdana"/>
                <a:cs typeface="Verdana"/>
              </a:rPr>
              <a:t> </a:t>
            </a:r>
            <a:r>
              <a:rPr sz="2800" spc="-25" dirty="0">
                <a:solidFill>
                  <a:srgbClr val="536D46"/>
                </a:solidFill>
                <a:latin typeface="Verdana"/>
                <a:cs typeface="Verdana"/>
              </a:rPr>
              <a:t> 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7231" y="2312923"/>
            <a:ext cx="3282569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spc="-5" dirty="0">
                <a:solidFill>
                  <a:srgbClr val="536D46"/>
                </a:solidFill>
                <a:latin typeface="Verdana"/>
                <a:cs typeface="Verdana"/>
              </a:rPr>
              <a:t>Семейный-портал57.рф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14400" y="1828800"/>
            <a:ext cx="6019800" cy="3962400"/>
            <a:chOff x="914400" y="1828800"/>
            <a:chExt cx="6019800" cy="39624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1690" y="2008504"/>
              <a:ext cx="1391412" cy="13914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038" y="4475467"/>
              <a:ext cx="1296162" cy="12961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4400" y="1828800"/>
              <a:ext cx="4267200" cy="3962400"/>
            </a:xfrm>
            <a:custGeom>
              <a:avLst/>
              <a:gdLst/>
              <a:ahLst/>
              <a:cxnLst/>
              <a:rect l="l" t="t" r="r" b="b"/>
              <a:pathLst>
                <a:path w="4267200" h="3962400">
                  <a:moveTo>
                    <a:pt x="2382413" y="3949700"/>
                  </a:moveTo>
                  <a:lnTo>
                    <a:pt x="1884786" y="3949700"/>
                  </a:lnTo>
                  <a:lnTo>
                    <a:pt x="1933925" y="3962400"/>
                  </a:lnTo>
                  <a:lnTo>
                    <a:pt x="2333274" y="3962400"/>
                  </a:lnTo>
                  <a:lnTo>
                    <a:pt x="2382413" y="3949700"/>
                  </a:lnTo>
                  <a:close/>
                </a:path>
                <a:path w="4267200" h="3962400">
                  <a:moveTo>
                    <a:pt x="2479669" y="3937000"/>
                  </a:moveTo>
                  <a:lnTo>
                    <a:pt x="1787530" y="3937000"/>
                  </a:lnTo>
                  <a:lnTo>
                    <a:pt x="1835983" y="3949700"/>
                  </a:lnTo>
                  <a:lnTo>
                    <a:pt x="2431216" y="3949700"/>
                  </a:lnTo>
                  <a:lnTo>
                    <a:pt x="2479669" y="3937000"/>
                  </a:lnTo>
                  <a:close/>
                </a:path>
                <a:path w="4267200" h="3962400">
                  <a:moveTo>
                    <a:pt x="2622799" y="3911600"/>
                  </a:moveTo>
                  <a:lnTo>
                    <a:pt x="1644400" y="3911600"/>
                  </a:lnTo>
                  <a:lnTo>
                    <a:pt x="1739440" y="3937000"/>
                  </a:lnTo>
                  <a:lnTo>
                    <a:pt x="2527759" y="3937000"/>
                  </a:lnTo>
                  <a:lnTo>
                    <a:pt x="2622799" y="3911600"/>
                  </a:lnTo>
                  <a:close/>
                </a:path>
                <a:path w="4267200" h="3962400">
                  <a:moveTo>
                    <a:pt x="2669724" y="63500"/>
                  </a:moveTo>
                  <a:lnTo>
                    <a:pt x="1597475" y="63500"/>
                  </a:lnTo>
                  <a:lnTo>
                    <a:pt x="1459236" y="101600"/>
                  </a:lnTo>
                  <a:lnTo>
                    <a:pt x="1414044" y="127000"/>
                  </a:lnTo>
                  <a:lnTo>
                    <a:pt x="1281310" y="165100"/>
                  </a:lnTo>
                  <a:lnTo>
                    <a:pt x="1238055" y="190500"/>
                  </a:lnTo>
                  <a:lnTo>
                    <a:pt x="1195318" y="203200"/>
                  </a:lnTo>
                  <a:lnTo>
                    <a:pt x="1111442" y="254000"/>
                  </a:lnTo>
                  <a:lnTo>
                    <a:pt x="1070331" y="266700"/>
                  </a:lnTo>
                  <a:lnTo>
                    <a:pt x="1029787" y="292100"/>
                  </a:lnTo>
                  <a:lnTo>
                    <a:pt x="950453" y="342900"/>
                  </a:lnTo>
                  <a:lnTo>
                    <a:pt x="911689" y="368300"/>
                  </a:lnTo>
                  <a:lnTo>
                    <a:pt x="873544" y="393700"/>
                  </a:lnTo>
                  <a:lnTo>
                    <a:pt x="836031" y="419100"/>
                  </a:lnTo>
                  <a:lnTo>
                    <a:pt x="799162" y="444500"/>
                  </a:lnTo>
                  <a:lnTo>
                    <a:pt x="762951" y="469900"/>
                  </a:lnTo>
                  <a:lnTo>
                    <a:pt x="727409" y="495300"/>
                  </a:lnTo>
                  <a:lnTo>
                    <a:pt x="692551" y="520700"/>
                  </a:lnTo>
                  <a:lnTo>
                    <a:pt x="658389" y="558800"/>
                  </a:lnTo>
                  <a:lnTo>
                    <a:pt x="624935" y="584200"/>
                  </a:lnTo>
                  <a:lnTo>
                    <a:pt x="592202" y="622300"/>
                  </a:lnTo>
                  <a:lnTo>
                    <a:pt x="560204" y="647700"/>
                  </a:lnTo>
                  <a:lnTo>
                    <a:pt x="528953" y="685800"/>
                  </a:lnTo>
                  <a:lnTo>
                    <a:pt x="498462" y="711200"/>
                  </a:lnTo>
                  <a:lnTo>
                    <a:pt x="468743" y="749300"/>
                  </a:lnTo>
                  <a:lnTo>
                    <a:pt x="439810" y="787400"/>
                  </a:lnTo>
                  <a:lnTo>
                    <a:pt x="411675" y="812800"/>
                  </a:lnTo>
                  <a:lnTo>
                    <a:pt x="384351" y="850900"/>
                  </a:lnTo>
                  <a:lnTo>
                    <a:pt x="357851" y="889000"/>
                  </a:lnTo>
                  <a:lnTo>
                    <a:pt x="332187" y="927100"/>
                  </a:lnTo>
                  <a:lnTo>
                    <a:pt x="307374" y="965200"/>
                  </a:lnTo>
                  <a:lnTo>
                    <a:pt x="283422" y="1003300"/>
                  </a:lnTo>
                  <a:lnTo>
                    <a:pt x="260346" y="1041400"/>
                  </a:lnTo>
                  <a:lnTo>
                    <a:pt x="238157" y="1079500"/>
                  </a:lnTo>
                  <a:lnTo>
                    <a:pt x="216870" y="1117600"/>
                  </a:lnTo>
                  <a:lnTo>
                    <a:pt x="196495" y="1155700"/>
                  </a:lnTo>
                  <a:lnTo>
                    <a:pt x="177048" y="1193800"/>
                  </a:lnTo>
                  <a:lnTo>
                    <a:pt x="158539" y="1231900"/>
                  </a:lnTo>
                  <a:lnTo>
                    <a:pt x="140983" y="1282700"/>
                  </a:lnTo>
                  <a:lnTo>
                    <a:pt x="124391" y="1320800"/>
                  </a:lnTo>
                  <a:lnTo>
                    <a:pt x="108777" y="1358900"/>
                  </a:lnTo>
                  <a:lnTo>
                    <a:pt x="94153" y="1409700"/>
                  </a:lnTo>
                  <a:lnTo>
                    <a:pt x="80532" y="1447800"/>
                  </a:lnTo>
                  <a:lnTo>
                    <a:pt x="67928" y="1485900"/>
                  </a:lnTo>
                  <a:lnTo>
                    <a:pt x="56352" y="1536700"/>
                  </a:lnTo>
                  <a:lnTo>
                    <a:pt x="45818" y="1574800"/>
                  </a:lnTo>
                  <a:lnTo>
                    <a:pt x="36338" y="1625600"/>
                  </a:lnTo>
                  <a:lnTo>
                    <a:pt x="27926" y="1663700"/>
                  </a:lnTo>
                  <a:lnTo>
                    <a:pt x="20594" y="1714500"/>
                  </a:lnTo>
                  <a:lnTo>
                    <a:pt x="14354" y="1752600"/>
                  </a:lnTo>
                  <a:lnTo>
                    <a:pt x="9221" y="1803400"/>
                  </a:lnTo>
                  <a:lnTo>
                    <a:pt x="5206" y="1854200"/>
                  </a:lnTo>
                  <a:lnTo>
                    <a:pt x="2322" y="1892300"/>
                  </a:lnTo>
                  <a:lnTo>
                    <a:pt x="582" y="1943100"/>
                  </a:lnTo>
                  <a:lnTo>
                    <a:pt x="0" y="1981200"/>
                  </a:lnTo>
                  <a:lnTo>
                    <a:pt x="582" y="2032000"/>
                  </a:lnTo>
                  <a:lnTo>
                    <a:pt x="2322" y="2082800"/>
                  </a:lnTo>
                  <a:lnTo>
                    <a:pt x="5206" y="2120900"/>
                  </a:lnTo>
                  <a:lnTo>
                    <a:pt x="9221" y="2171700"/>
                  </a:lnTo>
                  <a:lnTo>
                    <a:pt x="14354" y="2222500"/>
                  </a:lnTo>
                  <a:lnTo>
                    <a:pt x="20594" y="2260600"/>
                  </a:lnTo>
                  <a:lnTo>
                    <a:pt x="27926" y="2311400"/>
                  </a:lnTo>
                  <a:lnTo>
                    <a:pt x="36338" y="2349500"/>
                  </a:lnTo>
                  <a:lnTo>
                    <a:pt x="45818" y="2400300"/>
                  </a:lnTo>
                  <a:lnTo>
                    <a:pt x="56352" y="2438400"/>
                  </a:lnTo>
                  <a:lnTo>
                    <a:pt x="67928" y="2489200"/>
                  </a:lnTo>
                  <a:lnTo>
                    <a:pt x="80532" y="2527300"/>
                  </a:lnTo>
                  <a:lnTo>
                    <a:pt x="94153" y="2565400"/>
                  </a:lnTo>
                  <a:lnTo>
                    <a:pt x="108777" y="2616200"/>
                  </a:lnTo>
                  <a:lnTo>
                    <a:pt x="124391" y="2654300"/>
                  </a:lnTo>
                  <a:lnTo>
                    <a:pt x="140983" y="2692400"/>
                  </a:lnTo>
                  <a:lnTo>
                    <a:pt x="158539" y="2743200"/>
                  </a:lnTo>
                  <a:lnTo>
                    <a:pt x="177048" y="2781300"/>
                  </a:lnTo>
                  <a:lnTo>
                    <a:pt x="196495" y="2819400"/>
                  </a:lnTo>
                  <a:lnTo>
                    <a:pt x="216870" y="2857500"/>
                  </a:lnTo>
                  <a:lnTo>
                    <a:pt x="238157" y="2895600"/>
                  </a:lnTo>
                  <a:lnTo>
                    <a:pt x="260346" y="2933700"/>
                  </a:lnTo>
                  <a:lnTo>
                    <a:pt x="283422" y="2971800"/>
                  </a:lnTo>
                  <a:lnTo>
                    <a:pt x="307374" y="3009900"/>
                  </a:lnTo>
                  <a:lnTo>
                    <a:pt x="332187" y="3048000"/>
                  </a:lnTo>
                  <a:lnTo>
                    <a:pt x="357851" y="3086100"/>
                  </a:lnTo>
                  <a:lnTo>
                    <a:pt x="384351" y="3124200"/>
                  </a:lnTo>
                  <a:lnTo>
                    <a:pt x="411675" y="3162300"/>
                  </a:lnTo>
                  <a:lnTo>
                    <a:pt x="439810" y="3187700"/>
                  </a:lnTo>
                  <a:lnTo>
                    <a:pt x="468743" y="3225800"/>
                  </a:lnTo>
                  <a:lnTo>
                    <a:pt x="498462" y="3263900"/>
                  </a:lnTo>
                  <a:lnTo>
                    <a:pt x="528953" y="3289300"/>
                  </a:lnTo>
                  <a:lnTo>
                    <a:pt x="560204" y="3327400"/>
                  </a:lnTo>
                  <a:lnTo>
                    <a:pt x="592202" y="3352800"/>
                  </a:lnTo>
                  <a:lnTo>
                    <a:pt x="624935" y="3390900"/>
                  </a:lnTo>
                  <a:lnTo>
                    <a:pt x="658389" y="3416300"/>
                  </a:lnTo>
                  <a:lnTo>
                    <a:pt x="692551" y="3454400"/>
                  </a:lnTo>
                  <a:lnTo>
                    <a:pt x="727409" y="3479800"/>
                  </a:lnTo>
                  <a:lnTo>
                    <a:pt x="762951" y="3505200"/>
                  </a:lnTo>
                  <a:lnTo>
                    <a:pt x="799162" y="3530600"/>
                  </a:lnTo>
                  <a:lnTo>
                    <a:pt x="836031" y="3556000"/>
                  </a:lnTo>
                  <a:lnTo>
                    <a:pt x="873544" y="3581400"/>
                  </a:lnTo>
                  <a:lnTo>
                    <a:pt x="911689" y="3606800"/>
                  </a:lnTo>
                  <a:lnTo>
                    <a:pt x="950453" y="3632200"/>
                  </a:lnTo>
                  <a:lnTo>
                    <a:pt x="989823" y="3657600"/>
                  </a:lnTo>
                  <a:lnTo>
                    <a:pt x="1070331" y="3708400"/>
                  </a:lnTo>
                  <a:lnTo>
                    <a:pt x="1111442" y="3721100"/>
                  </a:lnTo>
                  <a:lnTo>
                    <a:pt x="1195318" y="3771900"/>
                  </a:lnTo>
                  <a:lnTo>
                    <a:pt x="1238055" y="3784600"/>
                  </a:lnTo>
                  <a:lnTo>
                    <a:pt x="1281310" y="3810000"/>
                  </a:lnTo>
                  <a:lnTo>
                    <a:pt x="1414044" y="3848100"/>
                  </a:lnTo>
                  <a:lnTo>
                    <a:pt x="1459236" y="3873500"/>
                  </a:lnTo>
                  <a:lnTo>
                    <a:pt x="1597475" y="3911600"/>
                  </a:lnTo>
                  <a:lnTo>
                    <a:pt x="2669724" y="3911600"/>
                  </a:lnTo>
                  <a:lnTo>
                    <a:pt x="2807963" y="3873500"/>
                  </a:lnTo>
                  <a:lnTo>
                    <a:pt x="2853155" y="3848100"/>
                  </a:lnTo>
                  <a:lnTo>
                    <a:pt x="2985889" y="3810000"/>
                  </a:lnTo>
                  <a:lnTo>
                    <a:pt x="3029144" y="3784600"/>
                  </a:lnTo>
                  <a:lnTo>
                    <a:pt x="3071881" y="3771900"/>
                  </a:lnTo>
                  <a:lnTo>
                    <a:pt x="3155757" y="3721100"/>
                  </a:lnTo>
                  <a:lnTo>
                    <a:pt x="3196868" y="3708400"/>
                  </a:lnTo>
                  <a:lnTo>
                    <a:pt x="3277376" y="3657600"/>
                  </a:lnTo>
                  <a:lnTo>
                    <a:pt x="3316746" y="3632200"/>
                  </a:lnTo>
                  <a:lnTo>
                    <a:pt x="3355510" y="3606800"/>
                  </a:lnTo>
                  <a:lnTo>
                    <a:pt x="3393655" y="3581400"/>
                  </a:lnTo>
                  <a:lnTo>
                    <a:pt x="3431168" y="3556000"/>
                  </a:lnTo>
                  <a:lnTo>
                    <a:pt x="3468037" y="3530600"/>
                  </a:lnTo>
                  <a:lnTo>
                    <a:pt x="3504248" y="3505200"/>
                  </a:lnTo>
                  <a:lnTo>
                    <a:pt x="3539790" y="3479800"/>
                  </a:lnTo>
                  <a:lnTo>
                    <a:pt x="3574648" y="3454400"/>
                  </a:lnTo>
                  <a:lnTo>
                    <a:pt x="3608810" y="3416300"/>
                  </a:lnTo>
                  <a:lnTo>
                    <a:pt x="3642264" y="3390900"/>
                  </a:lnTo>
                  <a:lnTo>
                    <a:pt x="3674997" y="3352800"/>
                  </a:lnTo>
                  <a:lnTo>
                    <a:pt x="3706995" y="3327400"/>
                  </a:lnTo>
                  <a:lnTo>
                    <a:pt x="3738246" y="3289300"/>
                  </a:lnTo>
                  <a:lnTo>
                    <a:pt x="3768737" y="3263900"/>
                  </a:lnTo>
                  <a:lnTo>
                    <a:pt x="3798456" y="3225800"/>
                  </a:lnTo>
                  <a:lnTo>
                    <a:pt x="3827389" y="3187700"/>
                  </a:lnTo>
                  <a:lnTo>
                    <a:pt x="3855524" y="3162300"/>
                  </a:lnTo>
                  <a:lnTo>
                    <a:pt x="3882848" y="3124200"/>
                  </a:lnTo>
                  <a:lnTo>
                    <a:pt x="3909348" y="3086100"/>
                  </a:lnTo>
                  <a:lnTo>
                    <a:pt x="3935012" y="3048000"/>
                  </a:lnTo>
                  <a:lnTo>
                    <a:pt x="3959825" y="3009900"/>
                  </a:lnTo>
                  <a:lnTo>
                    <a:pt x="3983777" y="2971800"/>
                  </a:lnTo>
                  <a:lnTo>
                    <a:pt x="4006853" y="2933700"/>
                  </a:lnTo>
                  <a:lnTo>
                    <a:pt x="4029042" y="2895600"/>
                  </a:lnTo>
                  <a:lnTo>
                    <a:pt x="4050329" y="2857500"/>
                  </a:lnTo>
                  <a:lnTo>
                    <a:pt x="4070704" y="2819400"/>
                  </a:lnTo>
                  <a:lnTo>
                    <a:pt x="4090151" y="2781300"/>
                  </a:lnTo>
                  <a:lnTo>
                    <a:pt x="4108660" y="2743200"/>
                  </a:lnTo>
                  <a:lnTo>
                    <a:pt x="4126216" y="2692400"/>
                  </a:lnTo>
                  <a:lnTo>
                    <a:pt x="4142808" y="2654300"/>
                  </a:lnTo>
                  <a:lnTo>
                    <a:pt x="4158422" y="2616200"/>
                  </a:lnTo>
                  <a:lnTo>
                    <a:pt x="4173046" y="2565400"/>
                  </a:lnTo>
                  <a:lnTo>
                    <a:pt x="4186667" y="2527300"/>
                  </a:lnTo>
                  <a:lnTo>
                    <a:pt x="4199271" y="2489200"/>
                  </a:lnTo>
                  <a:lnTo>
                    <a:pt x="4210847" y="2438400"/>
                  </a:lnTo>
                  <a:lnTo>
                    <a:pt x="4221381" y="2400300"/>
                  </a:lnTo>
                  <a:lnTo>
                    <a:pt x="4230861" y="2349500"/>
                  </a:lnTo>
                  <a:lnTo>
                    <a:pt x="4239273" y="2311400"/>
                  </a:lnTo>
                  <a:lnTo>
                    <a:pt x="4246605" y="2260600"/>
                  </a:lnTo>
                  <a:lnTo>
                    <a:pt x="4252845" y="2222500"/>
                  </a:lnTo>
                  <a:lnTo>
                    <a:pt x="4257978" y="2171700"/>
                  </a:lnTo>
                  <a:lnTo>
                    <a:pt x="4261993" y="2120900"/>
                  </a:lnTo>
                  <a:lnTo>
                    <a:pt x="4264877" y="2082800"/>
                  </a:lnTo>
                  <a:lnTo>
                    <a:pt x="4266617" y="2032000"/>
                  </a:lnTo>
                  <a:lnTo>
                    <a:pt x="4267200" y="1981200"/>
                  </a:lnTo>
                  <a:lnTo>
                    <a:pt x="4266617" y="1943100"/>
                  </a:lnTo>
                  <a:lnTo>
                    <a:pt x="4264877" y="1892300"/>
                  </a:lnTo>
                  <a:lnTo>
                    <a:pt x="4261993" y="1854200"/>
                  </a:lnTo>
                  <a:lnTo>
                    <a:pt x="4257978" y="1803400"/>
                  </a:lnTo>
                  <a:lnTo>
                    <a:pt x="4252845" y="1752600"/>
                  </a:lnTo>
                  <a:lnTo>
                    <a:pt x="4246605" y="1714500"/>
                  </a:lnTo>
                  <a:lnTo>
                    <a:pt x="4239273" y="1663700"/>
                  </a:lnTo>
                  <a:lnTo>
                    <a:pt x="4230861" y="1625600"/>
                  </a:lnTo>
                  <a:lnTo>
                    <a:pt x="4221381" y="1574800"/>
                  </a:lnTo>
                  <a:lnTo>
                    <a:pt x="4210847" y="1536700"/>
                  </a:lnTo>
                  <a:lnTo>
                    <a:pt x="4199271" y="1485900"/>
                  </a:lnTo>
                  <a:lnTo>
                    <a:pt x="4186667" y="1447800"/>
                  </a:lnTo>
                  <a:lnTo>
                    <a:pt x="4173046" y="1409700"/>
                  </a:lnTo>
                  <a:lnTo>
                    <a:pt x="4158422" y="1358900"/>
                  </a:lnTo>
                  <a:lnTo>
                    <a:pt x="4142808" y="1320800"/>
                  </a:lnTo>
                  <a:lnTo>
                    <a:pt x="4126216" y="1282700"/>
                  </a:lnTo>
                  <a:lnTo>
                    <a:pt x="4108660" y="1231900"/>
                  </a:lnTo>
                  <a:lnTo>
                    <a:pt x="4090151" y="1193800"/>
                  </a:lnTo>
                  <a:lnTo>
                    <a:pt x="4070704" y="1155700"/>
                  </a:lnTo>
                  <a:lnTo>
                    <a:pt x="4050329" y="1117600"/>
                  </a:lnTo>
                  <a:lnTo>
                    <a:pt x="4029042" y="1079500"/>
                  </a:lnTo>
                  <a:lnTo>
                    <a:pt x="4006853" y="1041400"/>
                  </a:lnTo>
                  <a:lnTo>
                    <a:pt x="3983777" y="1003300"/>
                  </a:lnTo>
                  <a:lnTo>
                    <a:pt x="3959825" y="965200"/>
                  </a:lnTo>
                  <a:lnTo>
                    <a:pt x="3935012" y="927100"/>
                  </a:lnTo>
                  <a:lnTo>
                    <a:pt x="3909348" y="889000"/>
                  </a:lnTo>
                  <a:lnTo>
                    <a:pt x="3882848" y="850900"/>
                  </a:lnTo>
                  <a:lnTo>
                    <a:pt x="3855524" y="812800"/>
                  </a:lnTo>
                  <a:lnTo>
                    <a:pt x="3827389" y="787400"/>
                  </a:lnTo>
                  <a:lnTo>
                    <a:pt x="3798456" y="749300"/>
                  </a:lnTo>
                  <a:lnTo>
                    <a:pt x="3768737" y="711200"/>
                  </a:lnTo>
                  <a:lnTo>
                    <a:pt x="3738246" y="685800"/>
                  </a:lnTo>
                  <a:lnTo>
                    <a:pt x="3706995" y="647700"/>
                  </a:lnTo>
                  <a:lnTo>
                    <a:pt x="3674997" y="622300"/>
                  </a:lnTo>
                  <a:lnTo>
                    <a:pt x="3642264" y="584200"/>
                  </a:lnTo>
                  <a:lnTo>
                    <a:pt x="3608810" y="558800"/>
                  </a:lnTo>
                  <a:lnTo>
                    <a:pt x="3574648" y="520700"/>
                  </a:lnTo>
                  <a:lnTo>
                    <a:pt x="3539790" y="495300"/>
                  </a:lnTo>
                  <a:lnTo>
                    <a:pt x="3504248" y="469900"/>
                  </a:lnTo>
                  <a:lnTo>
                    <a:pt x="3468037" y="444500"/>
                  </a:lnTo>
                  <a:lnTo>
                    <a:pt x="3431168" y="419100"/>
                  </a:lnTo>
                  <a:lnTo>
                    <a:pt x="3393655" y="393700"/>
                  </a:lnTo>
                  <a:lnTo>
                    <a:pt x="3355510" y="368300"/>
                  </a:lnTo>
                  <a:lnTo>
                    <a:pt x="3316746" y="342900"/>
                  </a:lnTo>
                  <a:lnTo>
                    <a:pt x="3237412" y="292100"/>
                  </a:lnTo>
                  <a:lnTo>
                    <a:pt x="3196868" y="266700"/>
                  </a:lnTo>
                  <a:lnTo>
                    <a:pt x="3155757" y="254000"/>
                  </a:lnTo>
                  <a:lnTo>
                    <a:pt x="3071881" y="203200"/>
                  </a:lnTo>
                  <a:lnTo>
                    <a:pt x="3029144" y="190500"/>
                  </a:lnTo>
                  <a:lnTo>
                    <a:pt x="2985889" y="165100"/>
                  </a:lnTo>
                  <a:lnTo>
                    <a:pt x="2853155" y="127000"/>
                  </a:lnTo>
                  <a:lnTo>
                    <a:pt x="2807963" y="101600"/>
                  </a:lnTo>
                  <a:lnTo>
                    <a:pt x="2669724" y="63500"/>
                  </a:lnTo>
                  <a:close/>
                </a:path>
                <a:path w="4267200" h="3962400">
                  <a:moveTo>
                    <a:pt x="2527759" y="38100"/>
                  </a:moveTo>
                  <a:lnTo>
                    <a:pt x="1739440" y="38100"/>
                  </a:lnTo>
                  <a:lnTo>
                    <a:pt x="1644400" y="63500"/>
                  </a:lnTo>
                  <a:lnTo>
                    <a:pt x="2622799" y="63500"/>
                  </a:lnTo>
                  <a:lnTo>
                    <a:pt x="2527759" y="38100"/>
                  </a:lnTo>
                  <a:close/>
                </a:path>
                <a:path w="4267200" h="3962400">
                  <a:moveTo>
                    <a:pt x="2431216" y="25400"/>
                  </a:moveTo>
                  <a:lnTo>
                    <a:pt x="1835983" y="25400"/>
                  </a:lnTo>
                  <a:lnTo>
                    <a:pt x="1787530" y="38100"/>
                  </a:lnTo>
                  <a:lnTo>
                    <a:pt x="2479669" y="38100"/>
                  </a:lnTo>
                  <a:lnTo>
                    <a:pt x="2431216" y="25400"/>
                  </a:lnTo>
                  <a:close/>
                </a:path>
                <a:path w="4267200" h="3962400">
                  <a:moveTo>
                    <a:pt x="2333274" y="12700"/>
                  </a:moveTo>
                  <a:lnTo>
                    <a:pt x="1933925" y="12700"/>
                  </a:lnTo>
                  <a:lnTo>
                    <a:pt x="1884786" y="25400"/>
                  </a:lnTo>
                  <a:lnTo>
                    <a:pt x="2382413" y="25400"/>
                  </a:lnTo>
                  <a:lnTo>
                    <a:pt x="2333274" y="12700"/>
                  </a:lnTo>
                  <a:close/>
                </a:path>
                <a:path w="4267200" h="3962400">
                  <a:moveTo>
                    <a:pt x="2133600" y="0"/>
                  </a:moveTo>
                  <a:lnTo>
                    <a:pt x="2083239" y="12700"/>
                  </a:lnTo>
                  <a:lnTo>
                    <a:pt x="2183960" y="127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531A4C8-9B6C-8A44-6B61-03B2E510CBA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9535" y="2274298"/>
            <a:ext cx="2876930" cy="28769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794</Words>
  <Application>Microsoft Macintosh PowerPoint</Application>
  <PresentationFormat>Произвольный</PresentationFormat>
  <Paragraphs>110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Забота о многодетных и нуждающихся семьях </vt:lpstr>
      <vt:lpstr>Бытие́, глава3</vt:lpstr>
      <vt:lpstr>Ева́нгелие по Ма́рку, глава12</vt:lpstr>
      <vt:lpstr>Слайд 4</vt:lpstr>
      <vt:lpstr>ФОРМИРОВАНИЕ КОМФОРТНОЙ СЕМЕЙНОЙ СРЕДЫ</vt:lpstr>
      <vt:lpstr>Поиск партнеров, сотрудничество и взаимодействие</vt:lpstr>
      <vt:lpstr>Семейный мфц </vt:lpstr>
      <vt:lpstr>ФОРМИРОВАНИЕ РОДИТЕЛЬСКОГО  СООБЩЕСТВА</vt:lpstr>
      <vt:lpstr>СЕМЕЙный МФЦ завтра</vt:lpstr>
      <vt:lpstr>ПРИНЦИПЫ ПОМОЩИ СЕМЬЯМ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МФЦ «МОЙ СЕМЕЙНЫЙ ЦЕНТР»</dc:title>
  <dc:creator>USER</dc:creator>
  <cp:lastModifiedBy>Veb</cp:lastModifiedBy>
  <cp:revision>18</cp:revision>
  <dcterms:created xsi:type="dcterms:W3CDTF">2022-11-26T06:24:17Z</dcterms:created>
  <dcterms:modified xsi:type="dcterms:W3CDTF">2022-12-08T14:07:43Z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2022-09-28T00:00:00Z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2022-11-26T00:00:00Z</vt:filetime>
  </property>
</Properties>
</file>