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4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94681" autoAdjust="0"/>
  </p:normalViewPr>
  <p:slideViewPr>
    <p:cSldViewPr>
      <p:cViewPr varScale="1">
        <p:scale>
          <a:sx n="80" d="100"/>
          <a:sy n="80" d="100"/>
        </p:scale>
        <p:origin x="-145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06.12.2022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90066"/>
          </a:xfrm>
        </p:spPr>
        <p:txBody>
          <a:bodyPr/>
          <a:lstStyle/>
          <a:p>
            <a:r>
              <a:rPr lang="ru-RU" sz="3200" dirty="0"/>
              <a:t>Порядок </a:t>
            </a:r>
            <a:r>
              <a:rPr lang="ru-RU" sz="3200" dirty="0" smtClean="0"/>
              <a:t>выдачи </a:t>
            </a:r>
            <a:r>
              <a:rPr lang="ru-RU" sz="3200" dirty="0"/>
              <a:t>гуманитарной помощи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064896" cy="5256584"/>
          </a:xfrm>
        </p:spPr>
        <p:txBody>
          <a:bodyPr>
            <a:noAutofit/>
          </a:bodyPr>
          <a:lstStyle/>
          <a:p>
            <a:endParaRPr lang="ru-RU" sz="12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b="1" dirty="0" smtClean="0"/>
              <a:t>Проверка документов </a:t>
            </a:r>
            <a:r>
              <a:rPr lang="ru-RU" sz="1400" dirty="0" smtClean="0"/>
              <a:t>просителей позволяет четко определить их принадлежность к категории «беженцы» . 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Паспорт (иной док-т, подтверждающий личность) + миграционная карта с датой пересечения границы после 24 февраля 2022г.</a:t>
            </a:r>
          </a:p>
          <a:p>
            <a:pPr>
              <a:spcBef>
                <a:spcPts val="0"/>
              </a:spcBef>
            </a:pPr>
            <a:endParaRPr lang="ru-RU" sz="14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b="1" dirty="0" smtClean="0"/>
              <a:t>Учет обращений </a:t>
            </a:r>
            <a:r>
              <a:rPr lang="ru-RU" sz="1400" dirty="0" smtClean="0"/>
              <a:t>– гарантия того, что вы будете распределять помощь пропорционально на всех нуждающихся. Повторные обращения важно фиксировать. 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Электронная база (пример в Приложении)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Бумажный учет </a:t>
            </a:r>
            <a:r>
              <a:rPr lang="ru-RU" sz="1400" dirty="0"/>
              <a:t> (пример в Приложении</a:t>
            </a:r>
            <a:r>
              <a:rPr lang="ru-RU" sz="1400" dirty="0" smtClean="0"/>
              <a:t>)                         </a:t>
            </a:r>
            <a:endParaRPr lang="ru-RU" sz="1400" dirty="0"/>
          </a:p>
          <a:p>
            <a:pPr>
              <a:spcBef>
                <a:spcPts val="0"/>
              </a:spcBef>
            </a:pPr>
            <a:endParaRPr lang="ru-RU" sz="14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b="1" dirty="0" smtClean="0"/>
              <a:t>Ограничения по частоте оказания помощи </a:t>
            </a:r>
            <a:r>
              <a:rPr lang="ru-RU" sz="1400" dirty="0" smtClean="0"/>
              <a:t>– способ помочь большему числу людей. </a:t>
            </a:r>
            <a:endParaRPr lang="ru-RU" sz="14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dirty="0" smtClean="0"/>
              <a:t>Устанавливайте правила в зависимости от текущей ситуации. 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Много ресурсов + мало беженцев = помогаем  каждой семье несколько месяцев подряд  (2, 3, 4)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Мало ресурсов + много беженцев = помогаем каждой семье </a:t>
            </a:r>
            <a:r>
              <a:rPr lang="ru-RU" sz="1400" dirty="0" err="1" smtClean="0"/>
              <a:t>единоразово</a:t>
            </a:r>
            <a:r>
              <a:rPr lang="ru-RU" sz="1400" dirty="0" smtClean="0"/>
              <a:t>.</a:t>
            </a:r>
          </a:p>
          <a:p>
            <a:pPr>
              <a:spcBef>
                <a:spcPts val="0"/>
              </a:spcBef>
            </a:pPr>
            <a:endParaRPr lang="ru-RU" sz="14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b="1" dirty="0" smtClean="0"/>
              <a:t>Правила и порядок выдачи</a:t>
            </a:r>
            <a:r>
              <a:rPr lang="ru-RU" sz="1400" dirty="0" smtClean="0"/>
              <a:t> должны быть распечатаны и доступны для просителей. Это дисциплинирует и снимает лишние вопросы. Но вы всегда можете делать исключения. В зависимости от состава семьи и сопутствующих обстоятельств.  Наша задача – помочь людям. </a:t>
            </a:r>
          </a:p>
          <a:p>
            <a:pPr>
              <a:spcBef>
                <a:spcPts val="0"/>
              </a:spcBef>
            </a:pPr>
            <a:endParaRPr lang="ru-RU" sz="1400" dirty="0"/>
          </a:p>
          <a:p>
            <a:pPr marL="114300" indent="0">
              <a:spcBef>
                <a:spcPts val="0"/>
              </a:spcBef>
              <a:buNone/>
            </a:pPr>
            <a:r>
              <a:rPr lang="ru-RU" sz="1400" b="1" dirty="0" smtClean="0"/>
              <a:t>Состав продуктового пакета.</a:t>
            </a:r>
            <a:r>
              <a:rPr lang="ru-RU" sz="1400" dirty="0" smtClean="0"/>
              <a:t> Продукты длительного срока хранения в имеющемся ассортименте: крупы, макароны, консервы, масло, сахар, мука, чай, кондитерские изделья и т.д.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В зависимости от состава семьи и ваших возможностей состав пакета может меняться. Или удваиваться.</a:t>
            </a:r>
          </a:p>
          <a:p>
            <a:pPr>
              <a:spcBef>
                <a:spcPts val="0"/>
              </a:spcBef>
            </a:pPr>
            <a:r>
              <a:rPr lang="ru-RU" sz="1400" dirty="0" smtClean="0"/>
              <a:t>Целесообразность оказания продуктовой помощи людям, размещенным в ПВР, необходимо критически оценивать. Там есть организованное питание. Но оно может быть разного качества.    </a:t>
            </a:r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 rot="5400000">
            <a:off x="5982580" y="3098540"/>
            <a:ext cx="5603776" cy="72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bg1"/>
                </a:solidFill>
              </a:rPr>
              <a:t>Курс «Оказание помощи беженцам»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596386" y="5517232"/>
            <a:ext cx="504056" cy="562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1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041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5373</TotalTime>
  <Words>244</Words>
  <Application>Microsoft Office PowerPoint</Application>
  <PresentationFormat>Экран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Соседство</vt:lpstr>
      <vt:lpstr>Порядок выдачи гуманитарной помощи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Кульева Наталья</dc:creator>
  <cp:lastModifiedBy>Кульева Наталья</cp:lastModifiedBy>
  <cp:revision>41</cp:revision>
  <dcterms:created xsi:type="dcterms:W3CDTF">2022-09-07T09:09:40Z</dcterms:created>
  <dcterms:modified xsi:type="dcterms:W3CDTF">2022-12-06T18:03:41Z</dcterms:modified>
</cp:coreProperties>
</file>