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8"/>
  </p:notesMasterIdLst>
  <p:sldIdLst>
    <p:sldId id="1072" r:id="rId2"/>
    <p:sldId id="1100" r:id="rId3"/>
    <p:sldId id="1097" r:id="rId4"/>
    <p:sldId id="1098" r:id="rId5"/>
    <p:sldId id="1099" r:id="rId6"/>
    <p:sldId id="1093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7" roundtripDataSignature="AMtx7mjeBCc4h7RWuMVHnDmgc9yi/R1o0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Relationship Id="rId97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10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31231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4296A-56C5-418D-801E-27159BCE5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F1DA29-9488-4CF6-AC0C-AC84F3989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69F5AE-06D2-43FA-9611-24AE287AA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0FF021-53AC-4649-8BB7-15264801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63F5A1-F8FD-46C5-A5DA-14A98A0F4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541498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9188E-A92E-4469-9140-D81E50164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09040E-D376-4B88-89D4-EE0BCB2EF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644784-52DF-42B2-9273-DF67C51B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1EB4A7-F4E2-4D58-B646-488BB9CC2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BCBDF2-0082-46A4-86F1-A35381A6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109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56CB1-F7CF-4F48-BD86-18C17252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5B74D4-A369-46A7-87D1-1F5AFE2B6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A00F1F-841F-4C27-8E39-8417DC12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414A06-A16D-4F91-BF2B-508ACFC7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C42616-B550-43D7-89D7-87EEA028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662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4AE56-F9C7-4E5F-9F4D-F420F5EF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059DC6-7273-422B-BE3C-AB5E562F7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819634-BDC9-464E-A4BF-6C18DAF5C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E94748-52E0-4D62-AC6F-762597BFE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DF4DAA-C8C9-4B97-8104-90C018F3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79F2F9-49E7-4EE7-B03A-BEE232B9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80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2D926-ECAF-4C85-BF51-266DA906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9135A7-78AF-49D9-9A61-AD82B24B9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D69FD0-0CA7-478E-B2B2-C7B55F14E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9BB664-FAAC-4639-B1EF-A41575D15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48EE9C-332A-44B1-95A2-2ED6A7FED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2F322C-F957-425F-8673-3899E235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83ED0A-DFD2-43F0-9DAF-FEA303B4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394410D-B4E5-4BD8-B3A3-04597CE2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1945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D77A5-3AB3-4040-91AC-AC2EE3D4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9BCE61-3BD6-4FE7-85BE-D1D4E860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350E44-28BE-4A98-9C2E-CEA88773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A467CE-FF1E-43AC-AE6B-3B49308F0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549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57E5C8-52A1-4832-8013-FF023EDB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803853-FC90-4A7A-97BA-9B83993C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641563-58AB-453E-989B-5FB422C4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47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BB43E-438E-4AFD-90DB-7C19B9AD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E0125A-208D-4E97-BDF7-61EC03C2E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5A0C99-141C-45F7-BE42-6DEFF8E1B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9741F7-96EE-489B-892C-E2440440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2C252C-7517-46D7-B418-9F411080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C11DD2-E9A4-4501-83A8-E4F7C360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79029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D7655-4549-42B0-925F-1F204591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71E089-772B-4DD4-87E3-54B32C530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B6E950-EC9D-4B77-87F6-22FFB82D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3192B3-3C9C-483B-84CA-8723AC63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EB8061-C25F-4F17-B82C-348CFDFC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0827C9-9A14-4CF8-9E92-1AA7DECC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89699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8413C-941F-4D2B-A084-278533DDB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4D656D-602A-4F95-AE30-C70A912B9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C04CD2-FC86-4818-B942-9EA82E85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4000FA-FB35-41D6-8CFD-71736EA1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5F0FB-475F-4C25-8E68-C2218EE0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49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5EA129-0E0D-4C1F-871C-4951FB5F9E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0364D7-2EAE-4D6D-B13D-8E18AF285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5D8010-4ED0-422B-AE85-72BF09785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45B5B4-0A76-4BB5-BA92-FB40331E6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078A23-EE52-48FE-9FAC-6F0B2A82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81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8E907-FB7D-4ADF-8646-E2E9EB598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2E58D4-1625-4A4E-ACB7-BA97E6440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967065-E45B-41B9-BF15-586CB67AA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3DF16-33FB-41CB-9069-D1F34DC2B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E1A05D-1DBB-4668-8E8F-5671902CE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61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playlist?list=PLjOtCPrSAo9UQfgZXdBMIEz5D4ESOLFT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396" y="332656"/>
            <a:ext cx="8570168" cy="57606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/>
              <a:t>Служба добровольцев православной службы помощи «Милосердие» г. Москва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E7E07-8CBD-4744-B68E-6037138BA8BC}"/>
              </a:ext>
            </a:extLst>
          </p:cNvPr>
          <p:cNvSpPr txBox="1"/>
          <p:nvPr/>
        </p:nvSpPr>
        <p:spPr>
          <a:xfrm>
            <a:off x="2161784" y="2060848"/>
            <a:ext cx="93348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 err="1"/>
              <a:t>Тьюторство</a:t>
            </a:r>
            <a:r>
              <a:rPr lang="ru-RU" sz="4000" b="1" i="1" dirty="0"/>
              <a:t> - как способ поддержки многодетных и неполных семей.</a:t>
            </a:r>
          </a:p>
        </p:txBody>
      </p:sp>
    </p:spTree>
    <p:extLst>
      <p:ext uri="{BB962C8B-B14F-4D97-AF65-F5344CB8AC3E}">
        <p14:creationId xmlns:p14="http://schemas.microsoft.com/office/powerpoint/2010/main" val="381546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396" y="332656"/>
            <a:ext cx="8570168" cy="57606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/>
              <a:t>Служба добровольцев православной службы помощи «Милосердие» г. Москва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E7E07-8CBD-4744-B68E-6037138BA8BC}"/>
              </a:ext>
            </a:extLst>
          </p:cNvPr>
          <p:cNvSpPr txBox="1"/>
          <p:nvPr/>
        </p:nvSpPr>
        <p:spPr>
          <a:xfrm>
            <a:off x="1094004" y="1841242"/>
            <a:ext cx="10515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/>
              <a:t>                    Ведущие:</a:t>
            </a:r>
          </a:p>
          <a:p>
            <a:r>
              <a:rPr lang="ru-RU" sz="4000" b="1" dirty="0"/>
              <a:t>Ольга Доронина - </a:t>
            </a:r>
            <a:r>
              <a:rPr lang="ru-RU" sz="4000" dirty="0"/>
              <a:t>Руководитель направления          социальных координаторов Службы помощи добровольцев </a:t>
            </a:r>
          </a:p>
          <a:p>
            <a:pPr algn="r"/>
            <a:endParaRPr lang="ru-RU" sz="4000" b="1" dirty="0"/>
          </a:p>
          <a:p>
            <a:r>
              <a:rPr lang="ru-RU" sz="4000" b="1" dirty="0"/>
              <a:t>Ирина </a:t>
            </a:r>
            <a:r>
              <a:rPr lang="ru-RU" sz="4000" b="1" dirty="0" err="1"/>
              <a:t>Мешкова</a:t>
            </a:r>
            <a:r>
              <a:rPr lang="ru-RU" sz="4000" b="1" dirty="0"/>
              <a:t> - </a:t>
            </a:r>
            <a:r>
              <a:rPr lang="ru-RU" sz="4000" dirty="0"/>
              <a:t>Главный координатор    Службы помощи добровольцев</a:t>
            </a:r>
          </a:p>
          <a:p>
            <a:r>
              <a:rPr lang="ru-RU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861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396" y="332656"/>
            <a:ext cx="8570168" cy="57606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/>
              <a:t>Служба добровольцев православной службы помощи «Милосердие» г. Москва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E7E07-8CBD-4744-B68E-6037138BA8BC}"/>
              </a:ext>
            </a:extLst>
          </p:cNvPr>
          <p:cNvSpPr txBox="1"/>
          <p:nvPr/>
        </p:nvSpPr>
        <p:spPr>
          <a:xfrm>
            <a:off x="2207568" y="1772816"/>
            <a:ext cx="9466192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/>
              <a:t>Тьютор</a:t>
            </a:r>
            <a:r>
              <a:rPr lang="ru-RU" sz="3000" dirty="0"/>
              <a:t>- </a:t>
            </a:r>
            <a:r>
              <a:rPr lang="ru-RU" sz="2800" dirty="0"/>
              <a:t>сопровождающий, попечитель семьи.</a:t>
            </a:r>
          </a:p>
          <a:p>
            <a:endParaRPr lang="ru-RU" sz="2800" dirty="0"/>
          </a:p>
          <a:p>
            <a:r>
              <a:rPr lang="ru-RU" sz="2800" dirty="0"/>
              <a:t> Помогает, подсказывает,  оказывает поддержку в трудных ситуациях и отходит в сторону,  когда подопечный справляется сам.</a:t>
            </a:r>
          </a:p>
          <a:p>
            <a:r>
              <a:rPr lang="ru-RU" sz="2800" dirty="0"/>
              <a:t>Подсказывает возможности, учит находить и привлекать недостающие ресурсы, не изобретать велосипед, а действовать эффективно.  </a:t>
            </a:r>
          </a:p>
          <a:p>
            <a:r>
              <a:rPr lang="ru-RU" sz="2800" dirty="0"/>
              <a:t>Другими словами- одна голова хорошо, а две лучше.</a:t>
            </a:r>
          </a:p>
        </p:txBody>
      </p:sp>
    </p:spTree>
    <p:extLst>
      <p:ext uri="{BB962C8B-B14F-4D97-AF65-F5344CB8AC3E}">
        <p14:creationId xmlns:p14="http://schemas.microsoft.com/office/powerpoint/2010/main" val="1134727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396" y="332656"/>
            <a:ext cx="8570168" cy="57606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/>
              <a:t>Служба добровольцев православной службы помощи «Милосердие» г. Москва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60EE8C-6122-4FE6-A35D-5ED4D8975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610" y="2857817"/>
            <a:ext cx="3889313" cy="37648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43395D-922B-4D64-AC8A-581E8C7A29BD}"/>
              </a:ext>
            </a:extLst>
          </p:cNvPr>
          <p:cNvSpPr txBox="1"/>
          <p:nvPr/>
        </p:nvSpPr>
        <p:spPr>
          <a:xfrm>
            <a:off x="2639616" y="1001388"/>
            <a:ext cx="70394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/>
              <a:t>Наши подопечные - Многодетные семьи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9E24AB-ADC2-4464-B2CD-08558D7197A4}"/>
              </a:ext>
            </a:extLst>
          </p:cNvPr>
          <p:cNvSpPr txBox="1"/>
          <p:nvPr/>
        </p:nvSpPr>
        <p:spPr>
          <a:xfrm>
            <a:off x="1595117" y="2239841"/>
            <a:ext cx="30025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/>
              <a:t>Одинокие родители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E00F154-03CB-4625-8268-73C2D5C21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960" y="2444956"/>
            <a:ext cx="5935674" cy="41583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9D437B4-FF81-4D6F-BED1-5EF044B87877}"/>
              </a:ext>
            </a:extLst>
          </p:cNvPr>
          <p:cNvSpPr txBox="1"/>
          <p:nvPr/>
        </p:nvSpPr>
        <p:spPr>
          <a:xfrm>
            <a:off x="5735960" y="2195229"/>
            <a:ext cx="572124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/>
              <a:t>Семьи в трудных жизненных ситуациях</a:t>
            </a:r>
          </a:p>
        </p:txBody>
      </p:sp>
    </p:spTree>
    <p:extLst>
      <p:ext uri="{BB962C8B-B14F-4D97-AF65-F5344CB8AC3E}">
        <p14:creationId xmlns:p14="http://schemas.microsoft.com/office/powerpoint/2010/main" val="3549210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396" y="332656"/>
            <a:ext cx="8570168" cy="57606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dirty="0"/>
              <a:t>Служба добровольцев православной службы помощи «Милосердие» г. Москва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E7E07-8CBD-4744-B68E-6037138BA8BC}"/>
              </a:ext>
            </a:extLst>
          </p:cNvPr>
          <p:cNvSpPr txBox="1"/>
          <p:nvPr/>
        </p:nvSpPr>
        <p:spPr>
          <a:xfrm>
            <a:off x="3287688" y="1123781"/>
            <a:ext cx="94661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Помощь тьютора многодетным семьям 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07DDD126-7C38-444F-93C7-F673D467B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896787"/>
              </p:ext>
            </p:extLst>
          </p:nvPr>
        </p:nvGraphicFramePr>
        <p:xfrm>
          <a:off x="1486272" y="1988838"/>
          <a:ext cx="10515600" cy="4587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77635628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15604868"/>
                    </a:ext>
                  </a:extLst>
                </a:gridCol>
              </a:tblGrid>
              <a:tr h="4581594">
                <a:tc>
                  <a:txBody>
                    <a:bodyPr/>
                    <a:lstStyle/>
                    <a:p>
                      <a:r>
                        <a:rPr lang="ru-RU" sz="3000" dirty="0"/>
                        <a:t>Было:</a:t>
                      </a:r>
                    </a:p>
                    <a:p>
                      <a:r>
                        <a:rPr lang="ru-RU" dirty="0"/>
                        <a:t>- </a:t>
                      </a:r>
                      <a:r>
                        <a:rPr lang="ru-RU" sz="2500" b="0" dirty="0"/>
                        <a:t>Помощь по конкретному запросу</a:t>
                      </a:r>
                    </a:p>
                    <a:p>
                      <a:r>
                        <a:rPr lang="ru-RU" sz="2500" b="0" dirty="0"/>
                        <a:t>-Случайная помощь из разных источников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2500" b="0" dirty="0"/>
                        <a:t>- Непрозрачные истории семей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500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</a:t>
                      </a:r>
                      <a:r>
                        <a:rPr lang="ru-RU" sz="3000" dirty="0"/>
                        <a:t>Стало: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0" dirty="0"/>
                        <a:t>комплексный подход к проблемам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0" dirty="0"/>
                        <a:t>анализ ситуации, выявление реальных нужд семьи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0" dirty="0"/>
                        <a:t>Составление программы помощи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0" dirty="0"/>
                        <a:t>Помощь в получении льгот и субсидий от государственных и муниципальных социальных структур.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2400" b="0" dirty="0"/>
                        <a:t>Организация и контроль этапов помощи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78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56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3852-48E3-4F05-A7A7-2C5C0B6C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2735"/>
          </a:xfrm>
        </p:spPr>
        <p:txBody>
          <a:bodyPr>
            <a:normAutofit/>
          </a:bodyPr>
          <a:lstStyle/>
          <a:p>
            <a:r>
              <a:rPr lang="ru-RU" dirty="0"/>
              <a:t>     </a:t>
            </a: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B4A5F8-D8CD-4775-82ED-DC036122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552" y="2195229"/>
            <a:ext cx="9290248" cy="188184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Обучающий курс-интенсив для Социальных добровольцев адресной помощи православной службы «Милосердие»</a:t>
            </a:r>
          </a:p>
          <a:p>
            <a:pPr marL="114300" indent="0">
              <a:buNone/>
            </a:pPr>
            <a:r>
              <a:rPr lang="en-US" dirty="0">
                <a:hlinkClick r:id="rId2"/>
              </a:rPr>
              <a:t>https://www.youtube.com/playlist?list=PLjOtCPrSAo9UQfgZXdBMIEz5D4ESOLFTZ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54D68E-BF35-463F-B215-B58FB438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4" y="59669"/>
            <a:ext cx="2135560" cy="21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11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8262</TotalTime>
  <Words>240</Words>
  <Application>Microsoft Office PowerPoint</Application>
  <PresentationFormat>Широкоэкранный</PresentationFormat>
  <Paragraphs>38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     </vt:lpstr>
      <vt:lpstr>     </vt:lpstr>
      <vt:lpstr>     </vt:lpstr>
      <vt:lpstr>     </vt:lpstr>
      <vt:lpstr>     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Fartushina Evgeniya</dc:creator>
  <cp:lastModifiedBy>Ольга Доронина</cp:lastModifiedBy>
  <cp:revision>215</cp:revision>
  <dcterms:created xsi:type="dcterms:W3CDTF">2020-09-04T11:26:52Z</dcterms:created>
  <dcterms:modified xsi:type="dcterms:W3CDTF">2022-12-06T10:22:38Z</dcterms:modified>
</cp:coreProperties>
</file>