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</p:sldMasterIdLst>
  <p:sldIdLst>
    <p:sldId id="256" r:id="rId4"/>
    <p:sldId id="257" r:id="rId5"/>
    <p:sldId id="259" r:id="rId6"/>
    <p:sldId id="260" r:id="rId7"/>
    <p:sldId id="262" r:id="rId8"/>
    <p:sldId id="261" r:id="rId9"/>
  </p:sldIdLst>
  <p:sldSz cx="10080625" cy="567055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7" d="100"/>
          <a:sy n="147" d="100"/>
        </p:scale>
        <p:origin x="132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viewProps" Target="viewProps.xml"/><Relationship Id="rId5" Type="http://schemas.openxmlformats.org/officeDocument/2006/relationships/slide" Target="slides/slide2.xml"/><Relationship Id="rId1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200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200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200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200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200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200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200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7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200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200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200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8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9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40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41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42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200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23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200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2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200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2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2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200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200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3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3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34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200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3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3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38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200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4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4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42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200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4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45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200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4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4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49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50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200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5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53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54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55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56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57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200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6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200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200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200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200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7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200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0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1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200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5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200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8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200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2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3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200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6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7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8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9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0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stomShape 1"/>
          <p:cNvSpPr/>
          <p:nvPr/>
        </p:nvSpPr>
        <p:spPr>
          <a:xfrm>
            <a:off x="0" y="5400000"/>
            <a:ext cx="10079640" cy="269640"/>
          </a:xfrm>
          <a:prstGeom prst="rect">
            <a:avLst/>
          </a:prstGeom>
          <a:solidFill>
            <a:srgbClr val="C1C7F4"/>
          </a:solidFill>
          <a:ln w="10800">
            <a:solidFill>
              <a:srgbClr val="7D8AE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" name="CustomShape 2"/>
          <p:cNvSpPr/>
          <p:nvPr/>
        </p:nvSpPr>
        <p:spPr>
          <a:xfrm>
            <a:off x="0" y="0"/>
            <a:ext cx="10079640" cy="1214640"/>
          </a:xfrm>
          <a:prstGeom prst="rect">
            <a:avLst/>
          </a:prstGeom>
          <a:solidFill>
            <a:srgbClr val="C1C7F4"/>
          </a:solidFill>
          <a:ln w="10800">
            <a:solidFill>
              <a:srgbClr val="7D8AE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CustomShape 3"/>
          <p:cNvSpPr/>
          <p:nvPr/>
        </p:nvSpPr>
        <p:spPr>
          <a:xfrm>
            <a:off x="360000" y="1485000"/>
            <a:ext cx="9359640" cy="3779640"/>
          </a:xfrm>
          <a:prstGeom prst="rect">
            <a:avLst/>
          </a:prstGeom>
          <a:noFill/>
          <a:ln w="108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" name="CustomShape 4"/>
          <p:cNvSpPr/>
          <p:nvPr/>
        </p:nvSpPr>
        <p:spPr>
          <a:xfrm>
            <a:off x="9315000" y="5175000"/>
            <a:ext cx="449640" cy="449640"/>
          </a:xfrm>
          <a:prstGeom prst="ellipse">
            <a:avLst/>
          </a:prstGeom>
          <a:solidFill>
            <a:srgbClr val="1ABC9C"/>
          </a:solidFill>
          <a:ln w="10800">
            <a:solidFill>
              <a:srgbClr val="7D8AE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" name="CustomShape 5"/>
          <p:cNvSpPr/>
          <p:nvPr/>
        </p:nvSpPr>
        <p:spPr>
          <a:xfrm>
            <a:off x="9180000" y="5130000"/>
            <a:ext cx="719640" cy="539640"/>
          </a:xfrm>
          <a:prstGeom prst="rect">
            <a:avLst/>
          </a:prstGeom>
          <a:noFill/>
          <a:ln w="108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fld id="{9E4E4961-A393-43D3-9CCA-3A283531D2FF}" type="slidenum">
              <a:rPr lang="ru-RU" sz="2400" b="0" strike="noStrike" spc="-1">
                <a:latin typeface="Arial"/>
              </a:rPr>
              <a:t>‹#›</a:t>
            </a:fld>
            <a:endParaRPr lang="ru-RU" sz="2400" b="0" strike="noStrike" spc="-1">
              <a:latin typeface="Arial"/>
            </a:endParaRPr>
          </a:p>
        </p:txBody>
      </p:sp>
      <p:sp>
        <p:nvSpPr>
          <p:cNvPr id="5" name="PlaceHolder 6"/>
          <p:cNvSpPr>
            <a:spLocks noGrp="1"/>
          </p:cNvSpPr>
          <p:nvPr>
            <p:ph type="title"/>
          </p:nvPr>
        </p:nvSpPr>
        <p:spPr>
          <a:xfrm>
            <a:off x="360000" y="225720"/>
            <a:ext cx="9359640" cy="7185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6" name="PlaceHolder 7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CustomShape 1"/>
          <p:cNvSpPr/>
          <p:nvPr/>
        </p:nvSpPr>
        <p:spPr>
          <a:xfrm>
            <a:off x="-54000" y="18720"/>
            <a:ext cx="701640" cy="701640"/>
          </a:xfrm>
          <a:custGeom>
            <a:avLst/>
            <a:gdLst/>
            <a:ahLst/>
            <a:cxnLst/>
            <a:rect l="l" t="t" r="r" b="b"/>
            <a:pathLst>
              <a:path w="1506469" h="1310630">
                <a:moveTo>
                  <a:pt x="753236" y="0"/>
                </a:moveTo>
                <a:lnTo>
                  <a:pt x="1506470" y="285063"/>
                </a:lnTo>
                <a:lnTo>
                  <a:pt x="1506470" y="1025568"/>
                </a:lnTo>
                <a:lnTo>
                  <a:pt x="753236" y="1310630"/>
                </a:lnTo>
                <a:lnTo>
                  <a:pt x="1" y="1025568"/>
                </a:lnTo>
                <a:lnTo>
                  <a:pt x="1" y="285063"/>
                </a:lnTo>
                <a:lnTo>
                  <a:pt x="753236" y="0"/>
                </a:lnTo>
                <a:close/>
              </a:path>
            </a:pathLst>
          </a:custGeom>
          <a:solidFill>
            <a:srgbClr val="C1C7F4"/>
          </a:solidFill>
          <a:ln w="10800">
            <a:solidFill>
              <a:srgbClr val="7D8AE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4" name="CustomShape 2"/>
          <p:cNvSpPr/>
          <p:nvPr/>
        </p:nvSpPr>
        <p:spPr>
          <a:xfrm>
            <a:off x="-414000" y="558720"/>
            <a:ext cx="701640" cy="701640"/>
          </a:xfrm>
          <a:custGeom>
            <a:avLst/>
            <a:gdLst/>
            <a:ahLst/>
            <a:cxnLst/>
            <a:rect l="l" t="t" r="r" b="b"/>
            <a:pathLst>
              <a:path w="1506469" h="1310630">
                <a:moveTo>
                  <a:pt x="753236" y="0"/>
                </a:moveTo>
                <a:lnTo>
                  <a:pt x="1506470" y="285063"/>
                </a:lnTo>
                <a:lnTo>
                  <a:pt x="1506470" y="1025568"/>
                </a:lnTo>
                <a:lnTo>
                  <a:pt x="753236" y="1310630"/>
                </a:lnTo>
                <a:lnTo>
                  <a:pt x="1" y="1025568"/>
                </a:lnTo>
                <a:lnTo>
                  <a:pt x="1" y="285063"/>
                </a:lnTo>
                <a:lnTo>
                  <a:pt x="753236" y="0"/>
                </a:lnTo>
                <a:close/>
              </a:path>
            </a:pathLst>
          </a:custGeom>
          <a:solidFill>
            <a:srgbClr val="C1C7F4"/>
          </a:solidFill>
          <a:ln w="10800">
            <a:solidFill>
              <a:srgbClr val="7D8AE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5" name="CustomShape 3"/>
          <p:cNvSpPr/>
          <p:nvPr/>
        </p:nvSpPr>
        <p:spPr>
          <a:xfrm>
            <a:off x="1350000" y="18720"/>
            <a:ext cx="701640" cy="701640"/>
          </a:xfrm>
          <a:custGeom>
            <a:avLst/>
            <a:gdLst/>
            <a:ahLst/>
            <a:cxnLst/>
            <a:rect l="l" t="t" r="r" b="b"/>
            <a:pathLst>
              <a:path w="1506469" h="1310630">
                <a:moveTo>
                  <a:pt x="753236" y="0"/>
                </a:moveTo>
                <a:lnTo>
                  <a:pt x="1506470" y="285063"/>
                </a:lnTo>
                <a:lnTo>
                  <a:pt x="1506470" y="1025568"/>
                </a:lnTo>
                <a:lnTo>
                  <a:pt x="753236" y="1310630"/>
                </a:lnTo>
                <a:lnTo>
                  <a:pt x="1" y="1025568"/>
                </a:lnTo>
                <a:lnTo>
                  <a:pt x="1" y="285063"/>
                </a:lnTo>
                <a:lnTo>
                  <a:pt x="753236" y="0"/>
                </a:lnTo>
                <a:close/>
              </a:path>
            </a:pathLst>
          </a:custGeom>
          <a:solidFill>
            <a:srgbClr val="C1C7F4"/>
          </a:solidFill>
          <a:ln w="10800">
            <a:solidFill>
              <a:srgbClr val="7D8AE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6" name="CustomShape 4"/>
          <p:cNvSpPr/>
          <p:nvPr/>
        </p:nvSpPr>
        <p:spPr>
          <a:xfrm>
            <a:off x="648000" y="18720"/>
            <a:ext cx="701640" cy="701640"/>
          </a:xfrm>
          <a:custGeom>
            <a:avLst/>
            <a:gdLst/>
            <a:ahLst/>
            <a:cxnLst/>
            <a:rect l="l" t="t" r="r" b="b"/>
            <a:pathLst>
              <a:path w="1506469" h="1310630">
                <a:moveTo>
                  <a:pt x="753236" y="0"/>
                </a:moveTo>
                <a:lnTo>
                  <a:pt x="1506470" y="285063"/>
                </a:lnTo>
                <a:lnTo>
                  <a:pt x="1506470" y="1025568"/>
                </a:lnTo>
                <a:lnTo>
                  <a:pt x="753236" y="1310630"/>
                </a:lnTo>
                <a:lnTo>
                  <a:pt x="1" y="1025568"/>
                </a:lnTo>
                <a:lnTo>
                  <a:pt x="1" y="285063"/>
                </a:lnTo>
                <a:lnTo>
                  <a:pt x="753236" y="0"/>
                </a:lnTo>
                <a:close/>
              </a:path>
            </a:pathLst>
          </a:custGeom>
          <a:solidFill>
            <a:srgbClr val="C1C7F4"/>
          </a:solidFill>
          <a:ln w="10800">
            <a:solidFill>
              <a:srgbClr val="7D8AE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7" name="CustomShape 5"/>
          <p:cNvSpPr/>
          <p:nvPr/>
        </p:nvSpPr>
        <p:spPr>
          <a:xfrm>
            <a:off x="990000" y="558720"/>
            <a:ext cx="701640" cy="701640"/>
          </a:xfrm>
          <a:custGeom>
            <a:avLst/>
            <a:gdLst/>
            <a:ahLst/>
            <a:cxnLst/>
            <a:rect l="l" t="t" r="r" b="b"/>
            <a:pathLst>
              <a:path w="1506469" h="1310630">
                <a:moveTo>
                  <a:pt x="753236" y="0"/>
                </a:moveTo>
                <a:lnTo>
                  <a:pt x="1506470" y="285063"/>
                </a:lnTo>
                <a:lnTo>
                  <a:pt x="1506470" y="1025568"/>
                </a:lnTo>
                <a:lnTo>
                  <a:pt x="753236" y="1310630"/>
                </a:lnTo>
                <a:lnTo>
                  <a:pt x="1" y="1025568"/>
                </a:lnTo>
                <a:lnTo>
                  <a:pt x="1" y="285063"/>
                </a:lnTo>
                <a:lnTo>
                  <a:pt x="753236" y="0"/>
                </a:lnTo>
                <a:close/>
              </a:path>
            </a:pathLst>
          </a:custGeom>
          <a:solidFill>
            <a:srgbClr val="C1C7F4"/>
          </a:solidFill>
          <a:ln w="10800">
            <a:solidFill>
              <a:srgbClr val="7D8AE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8" name="CustomShape 6"/>
          <p:cNvSpPr/>
          <p:nvPr/>
        </p:nvSpPr>
        <p:spPr>
          <a:xfrm>
            <a:off x="2394000" y="558720"/>
            <a:ext cx="701640" cy="701640"/>
          </a:xfrm>
          <a:custGeom>
            <a:avLst/>
            <a:gdLst/>
            <a:ahLst/>
            <a:cxnLst/>
            <a:rect l="l" t="t" r="r" b="b"/>
            <a:pathLst>
              <a:path w="1506469" h="1310630">
                <a:moveTo>
                  <a:pt x="753236" y="0"/>
                </a:moveTo>
                <a:lnTo>
                  <a:pt x="1506470" y="285063"/>
                </a:lnTo>
                <a:lnTo>
                  <a:pt x="1506470" y="1025568"/>
                </a:lnTo>
                <a:lnTo>
                  <a:pt x="753236" y="1310630"/>
                </a:lnTo>
                <a:lnTo>
                  <a:pt x="1" y="1025568"/>
                </a:lnTo>
                <a:lnTo>
                  <a:pt x="1" y="285063"/>
                </a:lnTo>
                <a:lnTo>
                  <a:pt x="753236" y="0"/>
                </a:lnTo>
                <a:close/>
              </a:path>
            </a:pathLst>
          </a:custGeom>
          <a:solidFill>
            <a:srgbClr val="C1C7F4"/>
          </a:solidFill>
          <a:ln w="10800">
            <a:solidFill>
              <a:srgbClr val="7D8AE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9" name="CustomShape 7"/>
          <p:cNvSpPr/>
          <p:nvPr/>
        </p:nvSpPr>
        <p:spPr>
          <a:xfrm>
            <a:off x="1692000" y="558720"/>
            <a:ext cx="701640" cy="701640"/>
          </a:xfrm>
          <a:custGeom>
            <a:avLst/>
            <a:gdLst/>
            <a:ahLst/>
            <a:cxnLst/>
            <a:rect l="l" t="t" r="r" b="b"/>
            <a:pathLst>
              <a:path w="1506469" h="1310630">
                <a:moveTo>
                  <a:pt x="753236" y="0"/>
                </a:moveTo>
                <a:lnTo>
                  <a:pt x="1506470" y="285063"/>
                </a:lnTo>
                <a:lnTo>
                  <a:pt x="1506470" y="1025568"/>
                </a:lnTo>
                <a:lnTo>
                  <a:pt x="753236" y="1310630"/>
                </a:lnTo>
                <a:lnTo>
                  <a:pt x="1" y="1025568"/>
                </a:lnTo>
                <a:lnTo>
                  <a:pt x="1" y="285063"/>
                </a:lnTo>
                <a:lnTo>
                  <a:pt x="753236" y="0"/>
                </a:lnTo>
                <a:close/>
              </a:path>
            </a:pathLst>
          </a:custGeom>
          <a:solidFill>
            <a:srgbClr val="C1C7F4"/>
          </a:solidFill>
          <a:ln w="10800">
            <a:solidFill>
              <a:srgbClr val="7D8AE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0" name="CustomShape 8"/>
          <p:cNvSpPr/>
          <p:nvPr/>
        </p:nvSpPr>
        <p:spPr>
          <a:xfrm>
            <a:off x="2754000" y="18720"/>
            <a:ext cx="701640" cy="701640"/>
          </a:xfrm>
          <a:custGeom>
            <a:avLst/>
            <a:gdLst/>
            <a:ahLst/>
            <a:cxnLst/>
            <a:rect l="l" t="t" r="r" b="b"/>
            <a:pathLst>
              <a:path w="1506469" h="1310630">
                <a:moveTo>
                  <a:pt x="753236" y="0"/>
                </a:moveTo>
                <a:lnTo>
                  <a:pt x="1506470" y="285063"/>
                </a:lnTo>
                <a:lnTo>
                  <a:pt x="1506470" y="1025568"/>
                </a:lnTo>
                <a:lnTo>
                  <a:pt x="753236" y="1310630"/>
                </a:lnTo>
                <a:lnTo>
                  <a:pt x="1" y="1025568"/>
                </a:lnTo>
                <a:lnTo>
                  <a:pt x="1" y="285063"/>
                </a:lnTo>
                <a:lnTo>
                  <a:pt x="753236" y="0"/>
                </a:lnTo>
                <a:close/>
              </a:path>
            </a:pathLst>
          </a:custGeom>
          <a:solidFill>
            <a:srgbClr val="C1C7F4"/>
          </a:solidFill>
          <a:ln w="10800">
            <a:solidFill>
              <a:srgbClr val="7D8AE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1" name="CustomShape 9"/>
          <p:cNvSpPr/>
          <p:nvPr/>
        </p:nvSpPr>
        <p:spPr>
          <a:xfrm>
            <a:off x="2052000" y="720"/>
            <a:ext cx="701640" cy="701640"/>
          </a:xfrm>
          <a:custGeom>
            <a:avLst/>
            <a:gdLst/>
            <a:ahLst/>
            <a:cxnLst/>
            <a:rect l="l" t="t" r="r" b="b"/>
            <a:pathLst>
              <a:path w="1506469" h="1310630">
                <a:moveTo>
                  <a:pt x="753236" y="0"/>
                </a:moveTo>
                <a:lnTo>
                  <a:pt x="1506470" y="285063"/>
                </a:lnTo>
                <a:lnTo>
                  <a:pt x="1506470" y="1025568"/>
                </a:lnTo>
                <a:lnTo>
                  <a:pt x="753236" y="1310630"/>
                </a:lnTo>
                <a:lnTo>
                  <a:pt x="1" y="1025568"/>
                </a:lnTo>
                <a:lnTo>
                  <a:pt x="1" y="285063"/>
                </a:lnTo>
                <a:lnTo>
                  <a:pt x="753236" y="0"/>
                </a:lnTo>
                <a:close/>
              </a:path>
            </a:pathLst>
          </a:custGeom>
          <a:solidFill>
            <a:srgbClr val="C1C7F4"/>
          </a:solidFill>
          <a:ln w="10800">
            <a:solidFill>
              <a:srgbClr val="7D8AE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2" name="CustomShape 10"/>
          <p:cNvSpPr/>
          <p:nvPr/>
        </p:nvSpPr>
        <p:spPr>
          <a:xfrm>
            <a:off x="3456000" y="18720"/>
            <a:ext cx="701640" cy="701640"/>
          </a:xfrm>
          <a:custGeom>
            <a:avLst/>
            <a:gdLst/>
            <a:ahLst/>
            <a:cxnLst/>
            <a:rect l="l" t="t" r="r" b="b"/>
            <a:pathLst>
              <a:path w="1506469" h="1310630">
                <a:moveTo>
                  <a:pt x="753236" y="0"/>
                </a:moveTo>
                <a:lnTo>
                  <a:pt x="1506470" y="285063"/>
                </a:lnTo>
                <a:lnTo>
                  <a:pt x="1506470" y="1025568"/>
                </a:lnTo>
                <a:lnTo>
                  <a:pt x="753236" y="1310630"/>
                </a:lnTo>
                <a:lnTo>
                  <a:pt x="1" y="1025568"/>
                </a:lnTo>
                <a:lnTo>
                  <a:pt x="1" y="285063"/>
                </a:lnTo>
                <a:lnTo>
                  <a:pt x="753236" y="0"/>
                </a:lnTo>
                <a:close/>
              </a:path>
            </a:pathLst>
          </a:custGeom>
          <a:solidFill>
            <a:srgbClr val="C1C7F4"/>
          </a:solidFill>
          <a:ln w="10800">
            <a:solidFill>
              <a:srgbClr val="7D8AE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3" name="CustomShape 11"/>
          <p:cNvSpPr/>
          <p:nvPr/>
        </p:nvSpPr>
        <p:spPr>
          <a:xfrm>
            <a:off x="3096000" y="558720"/>
            <a:ext cx="701640" cy="701640"/>
          </a:xfrm>
          <a:custGeom>
            <a:avLst/>
            <a:gdLst/>
            <a:ahLst/>
            <a:cxnLst/>
            <a:rect l="l" t="t" r="r" b="b"/>
            <a:pathLst>
              <a:path w="1506469" h="1310630">
                <a:moveTo>
                  <a:pt x="753236" y="0"/>
                </a:moveTo>
                <a:lnTo>
                  <a:pt x="1506470" y="285063"/>
                </a:lnTo>
                <a:lnTo>
                  <a:pt x="1506470" y="1025568"/>
                </a:lnTo>
                <a:lnTo>
                  <a:pt x="753236" y="1310630"/>
                </a:lnTo>
                <a:lnTo>
                  <a:pt x="1" y="1025568"/>
                </a:lnTo>
                <a:lnTo>
                  <a:pt x="1" y="285063"/>
                </a:lnTo>
                <a:lnTo>
                  <a:pt x="753236" y="0"/>
                </a:lnTo>
                <a:close/>
              </a:path>
            </a:pathLst>
          </a:custGeom>
          <a:solidFill>
            <a:srgbClr val="C1C7F4"/>
          </a:solidFill>
          <a:ln w="10800">
            <a:solidFill>
              <a:srgbClr val="7D8AE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4" name="CustomShape 12"/>
          <p:cNvSpPr/>
          <p:nvPr/>
        </p:nvSpPr>
        <p:spPr>
          <a:xfrm>
            <a:off x="4140000" y="18720"/>
            <a:ext cx="701640" cy="701640"/>
          </a:xfrm>
          <a:custGeom>
            <a:avLst/>
            <a:gdLst/>
            <a:ahLst/>
            <a:cxnLst/>
            <a:rect l="l" t="t" r="r" b="b"/>
            <a:pathLst>
              <a:path w="1506469" h="1310630">
                <a:moveTo>
                  <a:pt x="753236" y="0"/>
                </a:moveTo>
                <a:lnTo>
                  <a:pt x="1506470" y="285063"/>
                </a:lnTo>
                <a:lnTo>
                  <a:pt x="1506470" y="1025568"/>
                </a:lnTo>
                <a:lnTo>
                  <a:pt x="753236" y="1310630"/>
                </a:lnTo>
                <a:lnTo>
                  <a:pt x="1" y="1025568"/>
                </a:lnTo>
                <a:lnTo>
                  <a:pt x="1" y="285063"/>
                </a:lnTo>
                <a:lnTo>
                  <a:pt x="753236" y="0"/>
                </a:lnTo>
                <a:close/>
              </a:path>
            </a:pathLst>
          </a:custGeom>
          <a:solidFill>
            <a:srgbClr val="C1C7F4"/>
          </a:solidFill>
          <a:ln w="10800">
            <a:solidFill>
              <a:srgbClr val="7D8AE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5" name="CustomShape 13"/>
          <p:cNvSpPr/>
          <p:nvPr/>
        </p:nvSpPr>
        <p:spPr>
          <a:xfrm>
            <a:off x="4500000" y="558720"/>
            <a:ext cx="701640" cy="701640"/>
          </a:xfrm>
          <a:custGeom>
            <a:avLst/>
            <a:gdLst/>
            <a:ahLst/>
            <a:cxnLst/>
            <a:rect l="l" t="t" r="r" b="b"/>
            <a:pathLst>
              <a:path w="1506469" h="1310630">
                <a:moveTo>
                  <a:pt x="753236" y="0"/>
                </a:moveTo>
                <a:lnTo>
                  <a:pt x="1506470" y="285063"/>
                </a:lnTo>
                <a:lnTo>
                  <a:pt x="1506470" y="1025568"/>
                </a:lnTo>
                <a:lnTo>
                  <a:pt x="753236" y="1310630"/>
                </a:lnTo>
                <a:lnTo>
                  <a:pt x="1" y="1025568"/>
                </a:lnTo>
                <a:lnTo>
                  <a:pt x="1" y="285063"/>
                </a:lnTo>
                <a:lnTo>
                  <a:pt x="753236" y="0"/>
                </a:lnTo>
                <a:close/>
              </a:path>
            </a:pathLst>
          </a:custGeom>
          <a:solidFill>
            <a:srgbClr val="C1C7F4"/>
          </a:solidFill>
          <a:ln w="10800">
            <a:solidFill>
              <a:srgbClr val="7D8AE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6" name="CustomShape 14"/>
          <p:cNvSpPr/>
          <p:nvPr/>
        </p:nvSpPr>
        <p:spPr>
          <a:xfrm>
            <a:off x="3798000" y="558720"/>
            <a:ext cx="701640" cy="701640"/>
          </a:xfrm>
          <a:custGeom>
            <a:avLst/>
            <a:gdLst/>
            <a:ahLst/>
            <a:cxnLst/>
            <a:rect l="l" t="t" r="r" b="b"/>
            <a:pathLst>
              <a:path w="1506469" h="1310630">
                <a:moveTo>
                  <a:pt x="753236" y="0"/>
                </a:moveTo>
                <a:lnTo>
                  <a:pt x="1506470" y="285063"/>
                </a:lnTo>
                <a:lnTo>
                  <a:pt x="1506470" y="1025568"/>
                </a:lnTo>
                <a:lnTo>
                  <a:pt x="753236" y="1310630"/>
                </a:lnTo>
                <a:lnTo>
                  <a:pt x="1" y="1025568"/>
                </a:lnTo>
                <a:lnTo>
                  <a:pt x="1" y="285063"/>
                </a:lnTo>
                <a:lnTo>
                  <a:pt x="753236" y="0"/>
                </a:lnTo>
                <a:close/>
              </a:path>
            </a:pathLst>
          </a:custGeom>
          <a:solidFill>
            <a:srgbClr val="C1C7F4"/>
          </a:solidFill>
          <a:ln w="10800">
            <a:solidFill>
              <a:srgbClr val="7D8AE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7" name="CustomShape 15"/>
          <p:cNvSpPr/>
          <p:nvPr/>
        </p:nvSpPr>
        <p:spPr>
          <a:xfrm>
            <a:off x="5526000" y="18720"/>
            <a:ext cx="701640" cy="701640"/>
          </a:xfrm>
          <a:custGeom>
            <a:avLst/>
            <a:gdLst/>
            <a:ahLst/>
            <a:cxnLst/>
            <a:rect l="l" t="t" r="r" b="b"/>
            <a:pathLst>
              <a:path w="1506469" h="1310630">
                <a:moveTo>
                  <a:pt x="753236" y="0"/>
                </a:moveTo>
                <a:lnTo>
                  <a:pt x="1506470" y="285063"/>
                </a:lnTo>
                <a:lnTo>
                  <a:pt x="1506470" y="1025568"/>
                </a:lnTo>
                <a:lnTo>
                  <a:pt x="753236" y="1310630"/>
                </a:lnTo>
                <a:lnTo>
                  <a:pt x="1" y="1025568"/>
                </a:lnTo>
                <a:lnTo>
                  <a:pt x="1" y="285063"/>
                </a:lnTo>
                <a:lnTo>
                  <a:pt x="753236" y="0"/>
                </a:lnTo>
                <a:close/>
              </a:path>
            </a:pathLst>
          </a:custGeom>
          <a:solidFill>
            <a:srgbClr val="C1C7F4"/>
          </a:solidFill>
          <a:ln w="10800">
            <a:solidFill>
              <a:srgbClr val="7D8AE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8" name="CustomShape 16"/>
          <p:cNvSpPr/>
          <p:nvPr/>
        </p:nvSpPr>
        <p:spPr>
          <a:xfrm>
            <a:off x="4842000" y="18720"/>
            <a:ext cx="701640" cy="701640"/>
          </a:xfrm>
          <a:custGeom>
            <a:avLst/>
            <a:gdLst/>
            <a:ahLst/>
            <a:cxnLst/>
            <a:rect l="l" t="t" r="r" b="b"/>
            <a:pathLst>
              <a:path w="1506469" h="1310630">
                <a:moveTo>
                  <a:pt x="753236" y="0"/>
                </a:moveTo>
                <a:lnTo>
                  <a:pt x="1506470" y="285063"/>
                </a:lnTo>
                <a:lnTo>
                  <a:pt x="1506470" y="1025568"/>
                </a:lnTo>
                <a:lnTo>
                  <a:pt x="753236" y="1310630"/>
                </a:lnTo>
                <a:lnTo>
                  <a:pt x="1" y="1025568"/>
                </a:lnTo>
                <a:lnTo>
                  <a:pt x="1" y="285063"/>
                </a:lnTo>
                <a:lnTo>
                  <a:pt x="753236" y="0"/>
                </a:lnTo>
                <a:close/>
              </a:path>
            </a:pathLst>
          </a:custGeom>
          <a:solidFill>
            <a:srgbClr val="C1C7F4"/>
          </a:solidFill>
          <a:ln w="10800">
            <a:solidFill>
              <a:srgbClr val="7D8AE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9" name="CustomShape 17"/>
          <p:cNvSpPr/>
          <p:nvPr/>
        </p:nvSpPr>
        <p:spPr>
          <a:xfrm>
            <a:off x="5202000" y="558720"/>
            <a:ext cx="701640" cy="701640"/>
          </a:xfrm>
          <a:custGeom>
            <a:avLst/>
            <a:gdLst/>
            <a:ahLst/>
            <a:cxnLst/>
            <a:rect l="l" t="t" r="r" b="b"/>
            <a:pathLst>
              <a:path w="1506469" h="1310630">
                <a:moveTo>
                  <a:pt x="753236" y="0"/>
                </a:moveTo>
                <a:lnTo>
                  <a:pt x="1506470" y="285063"/>
                </a:lnTo>
                <a:lnTo>
                  <a:pt x="1506470" y="1025568"/>
                </a:lnTo>
                <a:lnTo>
                  <a:pt x="753236" y="1310630"/>
                </a:lnTo>
                <a:lnTo>
                  <a:pt x="1" y="1025568"/>
                </a:lnTo>
                <a:lnTo>
                  <a:pt x="1" y="285063"/>
                </a:lnTo>
                <a:lnTo>
                  <a:pt x="753236" y="0"/>
                </a:lnTo>
                <a:close/>
              </a:path>
            </a:pathLst>
          </a:custGeom>
          <a:solidFill>
            <a:srgbClr val="C1C7F4"/>
          </a:solidFill>
          <a:ln w="10800">
            <a:solidFill>
              <a:srgbClr val="7D8AE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0" name="CustomShape 18"/>
          <p:cNvSpPr/>
          <p:nvPr/>
        </p:nvSpPr>
        <p:spPr>
          <a:xfrm>
            <a:off x="6606000" y="558720"/>
            <a:ext cx="701640" cy="701640"/>
          </a:xfrm>
          <a:custGeom>
            <a:avLst/>
            <a:gdLst/>
            <a:ahLst/>
            <a:cxnLst/>
            <a:rect l="l" t="t" r="r" b="b"/>
            <a:pathLst>
              <a:path w="1506469" h="1310630">
                <a:moveTo>
                  <a:pt x="753236" y="0"/>
                </a:moveTo>
                <a:lnTo>
                  <a:pt x="1506470" y="285063"/>
                </a:lnTo>
                <a:lnTo>
                  <a:pt x="1506470" y="1025568"/>
                </a:lnTo>
                <a:lnTo>
                  <a:pt x="753236" y="1310630"/>
                </a:lnTo>
                <a:lnTo>
                  <a:pt x="1" y="1025568"/>
                </a:lnTo>
                <a:lnTo>
                  <a:pt x="1" y="285063"/>
                </a:lnTo>
                <a:lnTo>
                  <a:pt x="753236" y="0"/>
                </a:lnTo>
                <a:close/>
              </a:path>
            </a:pathLst>
          </a:custGeom>
          <a:solidFill>
            <a:srgbClr val="C1C7F4"/>
          </a:solidFill>
          <a:ln w="10800">
            <a:solidFill>
              <a:srgbClr val="7D8AE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1" name="CustomShape 19"/>
          <p:cNvSpPr/>
          <p:nvPr/>
        </p:nvSpPr>
        <p:spPr>
          <a:xfrm>
            <a:off x="5904000" y="558720"/>
            <a:ext cx="701640" cy="701640"/>
          </a:xfrm>
          <a:custGeom>
            <a:avLst/>
            <a:gdLst/>
            <a:ahLst/>
            <a:cxnLst/>
            <a:rect l="l" t="t" r="r" b="b"/>
            <a:pathLst>
              <a:path w="1506469" h="1310630">
                <a:moveTo>
                  <a:pt x="753236" y="0"/>
                </a:moveTo>
                <a:lnTo>
                  <a:pt x="1506470" y="285063"/>
                </a:lnTo>
                <a:lnTo>
                  <a:pt x="1506470" y="1025568"/>
                </a:lnTo>
                <a:lnTo>
                  <a:pt x="753236" y="1310630"/>
                </a:lnTo>
                <a:lnTo>
                  <a:pt x="1" y="1025568"/>
                </a:lnTo>
                <a:lnTo>
                  <a:pt x="1" y="285063"/>
                </a:lnTo>
                <a:lnTo>
                  <a:pt x="753236" y="0"/>
                </a:lnTo>
                <a:close/>
              </a:path>
            </a:pathLst>
          </a:custGeom>
          <a:solidFill>
            <a:srgbClr val="C1C7F4"/>
          </a:solidFill>
          <a:ln w="10800">
            <a:solidFill>
              <a:srgbClr val="7D8AE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2" name="CustomShape 20"/>
          <p:cNvSpPr/>
          <p:nvPr/>
        </p:nvSpPr>
        <p:spPr>
          <a:xfrm>
            <a:off x="6930000" y="18720"/>
            <a:ext cx="701640" cy="701640"/>
          </a:xfrm>
          <a:custGeom>
            <a:avLst/>
            <a:gdLst/>
            <a:ahLst/>
            <a:cxnLst/>
            <a:rect l="l" t="t" r="r" b="b"/>
            <a:pathLst>
              <a:path w="1506469" h="1310630">
                <a:moveTo>
                  <a:pt x="753236" y="0"/>
                </a:moveTo>
                <a:lnTo>
                  <a:pt x="1506470" y="285063"/>
                </a:lnTo>
                <a:lnTo>
                  <a:pt x="1506470" y="1025568"/>
                </a:lnTo>
                <a:lnTo>
                  <a:pt x="753236" y="1310630"/>
                </a:lnTo>
                <a:lnTo>
                  <a:pt x="1" y="1025568"/>
                </a:lnTo>
                <a:lnTo>
                  <a:pt x="1" y="285063"/>
                </a:lnTo>
                <a:lnTo>
                  <a:pt x="753236" y="0"/>
                </a:lnTo>
                <a:close/>
              </a:path>
            </a:pathLst>
          </a:custGeom>
          <a:solidFill>
            <a:srgbClr val="C1C7F4"/>
          </a:solidFill>
          <a:ln w="10800">
            <a:solidFill>
              <a:srgbClr val="7D8AE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3" name="CustomShape 21"/>
          <p:cNvSpPr/>
          <p:nvPr/>
        </p:nvSpPr>
        <p:spPr>
          <a:xfrm>
            <a:off x="6228000" y="18720"/>
            <a:ext cx="701640" cy="701640"/>
          </a:xfrm>
          <a:custGeom>
            <a:avLst/>
            <a:gdLst/>
            <a:ahLst/>
            <a:cxnLst/>
            <a:rect l="l" t="t" r="r" b="b"/>
            <a:pathLst>
              <a:path w="1506469" h="1310630">
                <a:moveTo>
                  <a:pt x="753236" y="0"/>
                </a:moveTo>
                <a:lnTo>
                  <a:pt x="1506470" y="285063"/>
                </a:lnTo>
                <a:lnTo>
                  <a:pt x="1506470" y="1025568"/>
                </a:lnTo>
                <a:lnTo>
                  <a:pt x="753236" y="1310630"/>
                </a:lnTo>
                <a:lnTo>
                  <a:pt x="1" y="1025568"/>
                </a:lnTo>
                <a:lnTo>
                  <a:pt x="1" y="285063"/>
                </a:lnTo>
                <a:lnTo>
                  <a:pt x="753236" y="0"/>
                </a:lnTo>
                <a:close/>
              </a:path>
            </a:pathLst>
          </a:custGeom>
          <a:solidFill>
            <a:srgbClr val="C1C7F4"/>
          </a:solidFill>
          <a:ln w="10800">
            <a:solidFill>
              <a:srgbClr val="7D8AE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4" name="CustomShape 22"/>
          <p:cNvSpPr/>
          <p:nvPr/>
        </p:nvSpPr>
        <p:spPr>
          <a:xfrm>
            <a:off x="7632000" y="18720"/>
            <a:ext cx="701640" cy="701640"/>
          </a:xfrm>
          <a:custGeom>
            <a:avLst/>
            <a:gdLst/>
            <a:ahLst/>
            <a:cxnLst/>
            <a:rect l="l" t="t" r="r" b="b"/>
            <a:pathLst>
              <a:path w="1506469" h="1310630">
                <a:moveTo>
                  <a:pt x="753236" y="0"/>
                </a:moveTo>
                <a:lnTo>
                  <a:pt x="1506470" y="285063"/>
                </a:lnTo>
                <a:lnTo>
                  <a:pt x="1506470" y="1025568"/>
                </a:lnTo>
                <a:lnTo>
                  <a:pt x="753236" y="1310630"/>
                </a:lnTo>
                <a:lnTo>
                  <a:pt x="1" y="1025568"/>
                </a:lnTo>
                <a:lnTo>
                  <a:pt x="1" y="285063"/>
                </a:lnTo>
                <a:lnTo>
                  <a:pt x="753236" y="0"/>
                </a:lnTo>
                <a:close/>
              </a:path>
            </a:pathLst>
          </a:custGeom>
          <a:solidFill>
            <a:srgbClr val="C1C7F4"/>
          </a:solidFill>
          <a:ln w="10800">
            <a:solidFill>
              <a:srgbClr val="7D8AE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5" name="CustomShape 23"/>
          <p:cNvSpPr/>
          <p:nvPr/>
        </p:nvSpPr>
        <p:spPr>
          <a:xfrm>
            <a:off x="7308000" y="558720"/>
            <a:ext cx="701640" cy="701640"/>
          </a:xfrm>
          <a:custGeom>
            <a:avLst/>
            <a:gdLst/>
            <a:ahLst/>
            <a:cxnLst/>
            <a:rect l="l" t="t" r="r" b="b"/>
            <a:pathLst>
              <a:path w="1506469" h="1310630">
                <a:moveTo>
                  <a:pt x="753236" y="0"/>
                </a:moveTo>
                <a:lnTo>
                  <a:pt x="1506470" y="285063"/>
                </a:lnTo>
                <a:lnTo>
                  <a:pt x="1506470" y="1025568"/>
                </a:lnTo>
                <a:lnTo>
                  <a:pt x="753236" y="1310630"/>
                </a:lnTo>
                <a:lnTo>
                  <a:pt x="1" y="1025568"/>
                </a:lnTo>
                <a:lnTo>
                  <a:pt x="1" y="285063"/>
                </a:lnTo>
                <a:lnTo>
                  <a:pt x="753236" y="0"/>
                </a:lnTo>
                <a:close/>
              </a:path>
            </a:pathLst>
          </a:custGeom>
          <a:solidFill>
            <a:srgbClr val="C1C7F4"/>
          </a:solidFill>
          <a:ln w="10800">
            <a:solidFill>
              <a:srgbClr val="7D8AE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6" name="CustomShape 24"/>
          <p:cNvSpPr/>
          <p:nvPr/>
        </p:nvSpPr>
        <p:spPr>
          <a:xfrm>
            <a:off x="8334000" y="19080"/>
            <a:ext cx="701640" cy="701640"/>
          </a:xfrm>
          <a:custGeom>
            <a:avLst/>
            <a:gdLst/>
            <a:ahLst/>
            <a:cxnLst/>
            <a:rect l="l" t="t" r="r" b="b"/>
            <a:pathLst>
              <a:path w="1506469" h="1310630">
                <a:moveTo>
                  <a:pt x="753236" y="0"/>
                </a:moveTo>
                <a:lnTo>
                  <a:pt x="1506470" y="285063"/>
                </a:lnTo>
                <a:lnTo>
                  <a:pt x="1506470" y="1025568"/>
                </a:lnTo>
                <a:lnTo>
                  <a:pt x="753236" y="1310630"/>
                </a:lnTo>
                <a:lnTo>
                  <a:pt x="1" y="1025568"/>
                </a:lnTo>
                <a:lnTo>
                  <a:pt x="1" y="285063"/>
                </a:lnTo>
                <a:lnTo>
                  <a:pt x="753236" y="0"/>
                </a:lnTo>
                <a:close/>
              </a:path>
            </a:pathLst>
          </a:custGeom>
          <a:solidFill>
            <a:srgbClr val="C1C7F4"/>
          </a:solidFill>
          <a:ln w="10800">
            <a:solidFill>
              <a:srgbClr val="7D8AE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7" name="CustomShape 25"/>
          <p:cNvSpPr/>
          <p:nvPr/>
        </p:nvSpPr>
        <p:spPr>
          <a:xfrm>
            <a:off x="8010000" y="559080"/>
            <a:ext cx="701640" cy="701640"/>
          </a:xfrm>
          <a:custGeom>
            <a:avLst/>
            <a:gdLst/>
            <a:ahLst/>
            <a:cxnLst/>
            <a:rect l="l" t="t" r="r" b="b"/>
            <a:pathLst>
              <a:path w="1506469" h="1310630">
                <a:moveTo>
                  <a:pt x="753236" y="0"/>
                </a:moveTo>
                <a:lnTo>
                  <a:pt x="1506470" y="285063"/>
                </a:lnTo>
                <a:lnTo>
                  <a:pt x="1506470" y="1025568"/>
                </a:lnTo>
                <a:lnTo>
                  <a:pt x="753236" y="1310630"/>
                </a:lnTo>
                <a:lnTo>
                  <a:pt x="1" y="1025568"/>
                </a:lnTo>
                <a:lnTo>
                  <a:pt x="1" y="285063"/>
                </a:lnTo>
                <a:lnTo>
                  <a:pt x="753236" y="0"/>
                </a:lnTo>
                <a:close/>
              </a:path>
            </a:pathLst>
          </a:custGeom>
          <a:solidFill>
            <a:srgbClr val="C1C7F4"/>
          </a:solidFill>
          <a:ln w="10800">
            <a:solidFill>
              <a:srgbClr val="7D8AE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8" name="CustomShape 26"/>
          <p:cNvSpPr/>
          <p:nvPr/>
        </p:nvSpPr>
        <p:spPr>
          <a:xfrm>
            <a:off x="9414000" y="559080"/>
            <a:ext cx="701640" cy="701640"/>
          </a:xfrm>
          <a:custGeom>
            <a:avLst/>
            <a:gdLst/>
            <a:ahLst/>
            <a:cxnLst/>
            <a:rect l="l" t="t" r="r" b="b"/>
            <a:pathLst>
              <a:path w="1506469" h="1310630">
                <a:moveTo>
                  <a:pt x="753236" y="0"/>
                </a:moveTo>
                <a:lnTo>
                  <a:pt x="1506470" y="285063"/>
                </a:lnTo>
                <a:lnTo>
                  <a:pt x="1506470" y="1025568"/>
                </a:lnTo>
                <a:lnTo>
                  <a:pt x="753236" y="1310630"/>
                </a:lnTo>
                <a:lnTo>
                  <a:pt x="1" y="1025568"/>
                </a:lnTo>
                <a:lnTo>
                  <a:pt x="1" y="285063"/>
                </a:lnTo>
                <a:lnTo>
                  <a:pt x="753236" y="0"/>
                </a:lnTo>
                <a:close/>
              </a:path>
            </a:pathLst>
          </a:custGeom>
          <a:solidFill>
            <a:srgbClr val="C1C7F4"/>
          </a:solidFill>
          <a:ln w="10800">
            <a:solidFill>
              <a:srgbClr val="7D8AE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9" name="CustomShape 27"/>
          <p:cNvSpPr/>
          <p:nvPr/>
        </p:nvSpPr>
        <p:spPr>
          <a:xfrm>
            <a:off x="8712000" y="559080"/>
            <a:ext cx="701640" cy="701640"/>
          </a:xfrm>
          <a:custGeom>
            <a:avLst/>
            <a:gdLst/>
            <a:ahLst/>
            <a:cxnLst/>
            <a:rect l="l" t="t" r="r" b="b"/>
            <a:pathLst>
              <a:path w="1506469" h="1310630">
                <a:moveTo>
                  <a:pt x="753236" y="0"/>
                </a:moveTo>
                <a:lnTo>
                  <a:pt x="1506470" y="285063"/>
                </a:lnTo>
                <a:lnTo>
                  <a:pt x="1506470" y="1025568"/>
                </a:lnTo>
                <a:lnTo>
                  <a:pt x="753236" y="1310630"/>
                </a:lnTo>
                <a:lnTo>
                  <a:pt x="1" y="1025568"/>
                </a:lnTo>
                <a:lnTo>
                  <a:pt x="1" y="285063"/>
                </a:lnTo>
                <a:lnTo>
                  <a:pt x="753236" y="0"/>
                </a:lnTo>
                <a:close/>
              </a:path>
            </a:pathLst>
          </a:custGeom>
          <a:solidFill>
            <a:srgbClr val="C1C7F4"/>
          </a:solidFill>
          <a:ln w="10800">
            <a:solidFill>
              <a:srgbClr val="7D8AE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0" name="CustomShape 28"/>
          <p:cNvSpPr/>
          <p:nvPr/>
        </p:nvSpPr>
        <p:spPr>
          <a:xfrm>
            <a:off x="9738000" y="19080"/>
            <a:ext cx="701640" cy="701640"/>
          </a:xfrm>
          <a:custGeom>
            <a:avLst/>
            <a:gdLst/>
            <a:ahLst/>
            <a:cxnLst/>
            <a:rect l="l" t="t" r="r" b="b"/>
            <a:pathLst>
              <a:path w="1506469" h="1310630">
                <a:moveTo>
                  <a:pt x="753236" y="0"/>
                </a:moveTo>
                <a:lnTo>
                  <a:pt x="1506470" y="285063"/>
                </a:lnTo>
                <a:lnTo>
                  <a:pt x="1506470" y="1025568"/>
                </a:lnTo>
                <a:lnTo>
                  <a:pt x="753236" y="1310630"/>
                </a:lnTo>
                <a:lnTo>
                  <a:pt x="1" y="1025568"/>
                </a:lnTo>
                <a:lnTo>
                  <a:pt x="1" y="285063"/>
                </a:lnTo>
                <a:lnTo>
                  <a:pt x="753236" y="0"/>
                </a:lnTo>
                <a:close/>
              </a:path>
            </a:pathLst>
          </a:custGeom>
          <a:solidFill>
            <a:srgbClr val="C1C7F4"/>
          </a:solidFill>
          <a:ln w="10800">
            <a:solidFill>
              <a:srgbClr val="7D8AE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1" name="CustomShape 29"/>
          <p:cNvSpPr/>
          <p:nvPr/>
        </p:nvSpPr>
        <p:spPr>
          <a:xfrm>
            <a:off x="9036000" y="19080"/>
            <a:ext cx="701640" cy="701640"/>
          </a:xfrm>
          <a:custGeom>
            <a:avLst/>
            <a:gdLst/>
            <a:ahLst/>
            <a:cxnLst/>
            <a:rect l="l" t="t" r="r" b="b"/>
            <a:pathLst>
              <a:path w="1506469" h="1310630">
                <a:moveTo>
                  <a:pt x="753236" y="0"/>
                </a:moveTo>
                <a:lnTo>
                  <a:pt x="1506470" y="285063"/>
                </a:lnTo>
                <a:lnTo>
                  <a:pt x="1506470" y="1025568"/>
                </a:lnTo>
                <a:lnTo>
                  <a:pt x="753236" y="1310630"/>
                </a:lnTo>
                <a:lnTo>
                  <a:pt x="1" y="1025568"/>
                </a:lnTo>
                <a:lnTo>
                  <a:pt x="1" y="285063"/>
                </a:lnTo>
                <a:lnTo>
                  <a:pt x="753236" y="0"/>
                </a:lnTo>
                <a:close/>
              </a:path>
            </a:pathLst>
          </a:custGeom>
          <a:solidFill>
            <a:srgbClr val="C1C7F4"/>
          </a:solidFill>
          <a:ln w="10800">
            <a:solidFill>
              <a:srgbClr val="7D8AE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2" name="CustomShape 30"/>
          <p:cNvSpPr/>
          <p:nvPr/>
        </p:nvSpPr>
        <p:spPr>
          <a:xfrm>
            <a:off x="288000" y="558720"/>
            <a:ext cx="701640" cy="701640"/>
          </a:xfrm>
          <a:custGeom>
            <a:avLst/>
            <a:gdLst/>
            <a:ahLst/>
            <a:cxnLst/>
            <a:rect l="l" t="t" r="r" b="b"/>
            <a:pathLst>
              <a:path w="1506469" h="1310630">
                <a:moveTo>
                  <a:pt x="753236" y="0"/>
                </a:moveTo>
                <a:lnTo>
                  <a:pt x="1506470" y="285063"/>
                </a:lnTo>
                <a:lnTo>
                  <a:pt x="1506470" y="1025568"/>
                </a:lnTo>
                <a:lnTo>
                  <a:pt x="753236" y="1310630"/>
                </a:lnTo>
                <a:lnTo>
                  <a:pt x="1" y="1025568"/>
                </a:lnTo>
                <a:lnTo>
                  <a:pt x="1" y="285063"/>
                </a:lnTo>
                <a:lnTo>
                  <a:pt x="753236" y="0"/>
                </a:lnTo>
                <a:close/>
              </a:path>
            </a:pathLst>
          </a:custGeom>
          <a:solidFill>
            <a:srgbClr val="C1C7F4"/>
          </a:solidFill>
          <a:ln w="10800">
            <a:solidFill>
              <a:srgbClr val="7D8AE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73" name="Group 31"/>
          <p:cNvGrpSpPr/>
          <p:nvPr/>
        </p:nvGrpSpPr>
        <p:grpSpPr>
          <a:xfrm>
            <a:off x="-360360" y="4895640"/>
            <a:ext cx="10853640" cy="1260000"/>
            <a:chOff x="-360360" y="4895640"/>
            <a:chExt cx="10853640" cy="1260000"/>
          </a:xfrm>
        </p:grpSpPr>
        <p:sp>
          <p:nvSpPr>
            <p:cNvPr id="74" name="CustomShape 32"/>
            <p:cNvSpPr/>
            <p:nvPr/>
          </p:nvSpPr>
          <p:spPr>
            <a:xfrm flipH="1">
              <a:off x="9431280" y="4913640"/>
              <a:ext cx="701640" cy="701640"/>
            </a:xfrm>
            <a:custGeom>
              <a:avLst/>
              <a:gdLst/>
              <a:ahLst/>
              <a:cxnLst/>
              <a:rect l="l" t="t" r="r" b="b"/>
              <a:pathLst>
                <a:path w="1506469" h="1310630">
                  <a:moveTo>
                    <a:pt x="753236" y="0"/>
                  </a:moveTo>
                  <a:lnTo>
                    <a:pt x="1506470" y="285063"/>
                  </a:lnTo>
                  <a:lnTo>
                    <a:pt x="1506470" y="1025568"/>
                  </a:lnTo>
                  <a:lnTo>
                    <a:pt x="753236" y="1310630"/>
                  </a:lnTo>
                  <a:lnTo>
                    <a:pt x="1" y="1025568"/>
                  </a:lnTo>
                  <a:lnTo>
                    <a:pt x="1" y="285063"/>
                  </a:lnTo>
                  <a:lnTo>
                    <a:pt x="753236" y="0"/>
                  </a:lnTo>
                  <a:close/>
                </a:path>
              </a:pathLst>
            </a:custGeom>
            <a:solidFill>
              <a:srgbClr val="C1C7F4"/>
            </a:solidFill>
            <a:ln w="10800" cap="rnd">
              <a:solidFill>
                <a:srgbClr val="7D8AE7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5" name="CustomShape 33"/>
            <p:cNvSpPr/>
            <p:nvPr/>
          </p:nvSpPr>
          <p:spPr>
            <a:xfrm flipH="1">
              <a:off x="9791280" y="5453640"/>
              <a:ext cx="701640" cy="701640"/>
            </a:xfrm>
            <a:custGeom>
              <a:avLst/>
              <a:gdLst/>
              <a:ahLst/>
              <a:cxnLst/>
              <a:rect l="l" t="t" r="r" b="b"/>
              <a:pathLst>
                <a:path w="1506469" h="1310630">
                  <a:moveTo>
                    <a:pt x="753236" y="0"/>
                  </a:moveTo>
                  <a:lnTo>
                    <a:pt x="1506470" y="285063"/>
                  </a:lnTo>
                  <a:lnTo>
                    <a:pt x="1506470" y="1025568"/>
                  </a:lnTo>
                  <a:lnTo>
                    <a:pt x="753236" y="1310630"/>
                  </a:lnTo>
                  <a:lnTo>
                    <a:pt x="1" y="1025568"/>
                  </a:lnTo>
                  <a:lnTo>
                    <a:pt x="1" y="285063"/>
                  </a:lnTo>
                  <a:lnTo>
                    <a:pt x="753236" y="0"/>
                  </a:lnTo>
                  <a:close/>
                </a:path>
              </a:pathLst>
            </a:custGeom>
            <a:solidFill>
              <a:srgbClr val="C1C7F4"/>
            </a:solidFill>
            <a:ln w="10800" cap="rnd">
              <a:solidFill>
                <a:srgbClr val="7D8AE7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6" name="CustomShape 34"/>
            <p:cNvSpPr/>
            <p:nvPr/>
          </p:nvSpPr>
          <p:spPr>
            <a:xfrm flipH="1">
              <a:off x="8027280" y="4913640"/>
              <a:ext cx="701640" cy="701640"/>
            </a:xfrm>
            <a:custGeom>
              <a:avLst/>
              <a:gdLst/>
              <a:ahLst/>
              <a:cxnLst/>
              <a:rect l="l" t="t" r="r" b="b"/>
              <a:pathLst>
                <a:path w="1506469" h="1310630">
                  <a:moveTo>
                    <a:pt x="753236" y="0"/>
                  </a:moveTo>
                  <a:lnTo>
                    <a:pt x="1506470" y="285063"/>
                  </a:lnTo>
                  <a:lnTo>
                    <a:pt x="1506470" y="1025568"/>
                  </a:lnTo>
                  <a:lnTo>
                    <a:pt x="753236" y="1310630"/>
                  </a:lnTo>
                  <a:lnTo>
                    <a:pt x="1" y="1025568"/>
                  </a:lnTo>
                  <a:lnTo>
                    <a:pt x="1" y="285063"/>
                  </a:lnTo>
                  <a:lnTo>
                    <a:pt x="753236" y="0"/>
                  </a:lnTo>
                  <a:close/>
                </a:path>
              </a:pathLst>
            </a:custGeom>
            <a:solidFill>
              <a:srgbClr val="C1C7F4"/>
            </a:solidFill>
            <a:ln w="10800" cap="rnd">
              <a:solidFill>
                <a:srgbClr val="7D8AE7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7" name="CustomShape 35"/>
            <p:cNvSpPr/>
            <p:nvPr/>
          </p:nvSpPr>
          <p:spPr>
            <a:xfrm flipH="1">
              <a:off x="8729280" y="4913640"/>
              <a:ext cx="701640" cy="701640"/>
            </a:xfrm>
            <a:custGeom>
              <a:avLst/>
              <a:gdLst/>
              <a:ahLst/>
              <a:cxnLst/>
              <a:rect l="l" t="t" r="r" b="b"/>
              <a:pathLst>
                <a:path w="1506469" h="1310630">
                  <a:moveTo>
                    <a:pt x="753236" y="0"/>
                  </a:moveTo>
                  <a:lnTo>
                    <a:pt x="1506470" y="285063"/>
                  </a:lnTo>
                  <a:lnTo>
                    <a:pt x="1506470" y="1025568"/>
                  </a:lnTo>
                  <a:lnTo>
                    <a:pt x="753236" y="1310630"/>
                  </a:lnTo>
                  <a:lnTo>
                    <a:pt x="1" y="1025568"/>
                  </a:lnTo>
                  <a:lnTo>
                    <a:pt x="1" y="285063"/>
                  </a:lnTo>
                  <a:lnTo>
                    <a:pt x="753236" y="0"/>
                  </a:lnTo>
                  <a:close/>
                </a:path>
              </a:pathLst>
            </a:custGeom>
            <a:solidFill>
              <a:srgbClr val="C1C7F4"/>
            </a:solidFill>
            <a:ln w="10800" cap="rnd">
              <a:solidFill>
                <a:srgbClr val="7D8AE7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8" name="CustomShape 36"/>
            <p:cNvSpPr/>
            <p:nvPr/>
          </p:nvSpPr>
          <p:spPr>
            <a:xfrm flipH="1">
              <a:off x="8387280" y="5453640"/>
              <a:ext cx="701640" cy="701640"/>
            </a:xfrm>
            <a:custGeom>
              <a:avLst/>
              <a:gdLst/>
              <a:ahLst/>
              <a:cxnLst/>
              <a:rect l="l" t="t" r="r" b="b"/>
              <a:pathLst>
                <a:path w="1506469" h="1310630">
                  <a:moveTo>
                    <a:pt x="753236" y="0"/>
                  </a:moveTo>
                  <a:lnTo>
                    <a:pt x="1506470" y="285063"/>
                  </a:lnTo>
                  <a:lnTo>
                    <a:pt x="1506470" y="1025568"/>
                  </a:lnTo>
                  <a:lnTo>
                    <a:pt x="753236" y="1310630"/>
                  </a:lnTo>
                  <a:lnTo>
                    <a:pt x="1" y="1025568"/>
                  </a:lnTo>
                  <a:lnTo>
                    <a:pt x="1" y="285063"/>
                  </a:lnTo>
                  <a:lnTo>
                    <a:pt x="753236" y="0"/>
                  </a:lnTo>
                  <a:close/>
                </a:path>
              </a:pathLst>
            </a:custGeom>
            <a:solidFill>
              <a:srgbClr val="C1C7F4"/>
            </a:solidFill>
            <a:ln w="10800" cap="rnd">
              <a:solidFill>
                <a:srgbClr val="7D8AE7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9" name="CustomShape 37"/>
            <p:cNvSpPr/>
            <p:nvPr/>
          </p:nvSpPr>
          <p:spPr>
            <a:xfrm flipH="1">
              <a:off x="6983280" y="5453640"/>
              <a:ext cx="701640" cy="701640"/>
            </a:xfrm>
            <a:custGeom>
              <a:avLst/>
              <a:gdLst/>
              <a:ahLst/>
              <a:cxnLst/>
              <a:rect l="l" t="t" r="r" b="b"/>
              <a:pathLst>
                <a:path w="1506469" h="1310630">
                  <a:moveTo>
                    <a:pt x="753236" y="0"/>
                  </a:moveTo>
                  <a:lnTo>
                    <a:pt x="1506470" y="285063"/>
                  </a:lnTo>
                  <a:lnTo>
                    <a:pt x="1506470" y="1025568"/>
                  </a:lnTo>
                  <a:lnTo>
                    <a:pt x="753236" y="1310630"/>
                  </a:lnTo>
                  <a:lnTo>
                    <a:pt x="1" y="1025568"/>
                  </a:lnTo>
                  <a:lnTo>
                    <a:pt x="1" y="285063"/>
                  </a:lnTo>
                  <a:lnTo>
                    <a:pt x="753236" y="0"/>
                  </a:lnTo>
                  <a:close/>
                </a:path>
              </a:pathLst>
            </a:custGeom>
            <a:solidFill>
              <a:srgbClr val="C1C7F4"/>
            </a:solidFill>
            <a:ln w="10800" cap="rnd">
              <a:solidFill>
                <a:srgbClr val="7D8AE7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80" name="CustomShape 38"/>
            <p:cNvSpPr/>
            <p:nvPr/>
          </p:nvSpPr>
          <p:spPr>
            <a:xfrm flipH="1">
              <a:off x="7685280" y="5453640"/>
              <a:ext cx="701640" cy="701640"/>
            </a:xfrm>
            <a:custGeom>
              <a:avLst/>
              <a:gdLst/>
              <a:ahLst/>
              <a:cxnLst/>
              <a:rect l="l" t="t" r="r" b="b"/>
              <a:pathLst>
                <a:path w="1506469" h="1310630">
                  <a:moveTo>
                    <a:pt x="753236" y="0"/>
                  </a:moveTo>
                  <a:lnTo>
                    <a:pt x="1506470" y="285063"/>
                  </a:lnTo>
                  <a:lnTo>
                    <a:pt x="1506470" y="1025568"/>
                  </a:lnTo>
                  <a:lnTo>
                    <a:pt x="753236" y="1310630"/>
                  </a:lnTo>
                  <a:lnTo>
                    <a:pt x="1" y="1025568"/>
                  </a:lnTo>
                  <a:lnTo>
                    <a:pt x="1" y="285063"/>
                  </a:lnTo>
                  <a:lnTo>
                    <a:pt x="753236" y="0"/>
                  </a:lnTo>
                  <a:close/>
                </a:path>
              </a:pathLst>
            </a:custGeom>
            <a:solidFill>
              <a:srgbClr val="C1C7F4"/>
            </a:solidFill>
            <a:ln w="10800" cap="rnd">
              <a:solidFill>
                <a:srgbClr val="7D8AE7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81" name="CustomShape 39"/>
            <p:cNvSpPr/>
            <p:nvPr/>
          </p:nvSpPr>
          <p:spPr>
            <a:xfrm flipH="1">
              <a:off x="6623280" y="4913640"/>
              <a:ext cx="701640" cy="701640"/>
            </a:xfrm>
            <a:custGeom>
              <a:avLst/>
              <a:gdLst/>
              <a:ahLst/>
              <a:cxnLst/>
              <a:rect l="l" t="t" r="r" b="b"/>
              <a:pathLst>
                <a:path w="1506469" h="1310630">
                  <a:moveTo>
                    <a:pt x="753236" y="0"/>
                  </a:moveTo>
                  <a:lnTo>
                    <a:pt x="1506470" y="285063"/>
                  </a:lnTo>
                  <a:lnTo>
                    <a:pt x="1506470" y="1025568"/>
                  </a:lnTo>
                  <a:lnTo>
                    <a:pt x="753236" y="1310630"/>
                  </a:lnTo>
                  <a:lnTo>
                    <a:pt x="1" y="1025568"/>
                  </a:lnTo>
                  <a:lnTo>
                    <a:pt x="1" y="285063"/>
                  </a:lnTo>
                  <a:lnTo>
                    <a:pt x="753236" y="0"/>
                  </a:lnTo>
                  <a:close/>
                </a:path>
              </a:pathLst>
            </a:custGeom>
            <a:solidFill>
              <a:srgbClr val="C1C7F4"/>
            </a:solidFill>
            <a:ln w="10800" cap="rnd">
              <a:solidFill>
                <a:srgbClr val="7D8AE7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82" name="CustomShape 40"/>
            <p:cNvSpPr/>
            <p:nvPr/>
          </p:nvSpPr>
          <p:spPr>
            <a:xfrm flipH="1">
              <a:off x="7325280" y="4895640"/>
              <a:ext cx="701640" cy="701640"/>
            </a:xfrm>
            <a:custGeom>
              <a:avLst/>
              <a:gdLst/>
              <a:ahLst/>
              <a:cxnLst/>
              <a:rect l="l" t="t" r="r" b="b"/>
              <a:pathLst>
                <a:path w="1506469" h="1310630">
                  <a:moveTo>
                    <a:pt x="753236" y="0"/>
                  </a:moveTo>
                  <a:lnTo>
                    <a:pt x="1506470" y="285063"/>
                  </a:lnTo>
                  <a:lnTo>
                    <a:pt x="1506470" y="1025568"/>
                  </a:lnTo>
                  <a:lnTo>
                    <a:pt x="753236" y="1310630"/>
                  </a:lnTo>
                  <a:lnTo>
                    <a:pt x="1" y="1025568"/>
                  </a:lnTo>
                  <a:lnTo>
                    <a:pt x="1" y="285063"/>
                  </a:lnTo>
                  <a:lnTo>
                    <a:pt x="753236" y="0"/>
                  </a:lnTo>
                  <a:close/>
                </a:path>
              </a:pathLst>
            </a:custGeom>
            <a:solidFill>
              <a:srgbClr val="C1C7F4"/>
            </a:solidFill>
            <a:ln w="10800" cap="rnd">
              <a:solidFill>
                <a:srgbClr val="7D8AE7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83" name="CustomShape 41"/>
            <p:cNvSpPr/>
            <p:nvPr/>
          </p:nvSpPr>
          <p:spPr>
            <a:xfrm flipH="1">
              <a:off x="5921280" y="4913640"/>
              <a:ext cx="701640" cy="701640"/>
            </a:xfrm>
            <a:custGeom>
              <a:avLst/>
              <a:gdLst/>
              <a:ahLst/>
              <a:cxnLst/>
              <a:rect l="l" t="t" r="r" b="b"/>
              <a:pathLst>
                <a:path w="1506469" h="1310630">
                  <a:moveTo>
                    <a:pt x="753236" y="0"/>
                  </a:moveTo>
                  <a:lnTo>
                    <a:pt x="1506470" y="285063"/>
                  </a:lnTo>
                  <a:lnTo>
                    <a:pt x="1506470" y="1025568"/>
                  </a:lnTo>
                  <a:lnTo>
                    <a:pt x="753236" y="1310630"/>
                  </a:lnTo>
                  <a:lnTo>
                    <a:pt x="1" y="1025568"/>
                  </a:lnTo>
                  <a:lnTo>
                    <a:pt x="1" y="285063"/>
                  </a:lnTo>
                  <a:lnTo>
                    <a:pt x="753236" y="0"/>
                  </a:lnTo>
                  <a:close/>
                </a:path>
              </a:pathLst>
            </a:custGeom>
            <a:solidFill>
              <a:srgbClr val="C1C7F4"/>
            </a:solidFill>
            <a:ln w="10800" cap="rnd">
              <a:solidFill>
                <a:srgbClr val="7D8AE7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84" name="CustomShape 42"/>
            <p:cNvSpPr/>
            <p:nvPr/>
          </p:nvSpPr>
          <p:spPr>
            <a:xfrm flipH="1">
              <a:off x="6281280" y="5453640"/>
              <a:ext cx="701640" cy="701640"/>
            </a:xfrm>
            <a:custGeom>
              <a:avLst/>
              <a:gdLst/>
              <a:ahLst/>
              <a:cxnLst/>
              <a:rect l="l" t="t" r="r" b="b"/>
              <a:pathLst>
                <a:path w="1506469" h="1310630">
                  <a:moveTo>
                    <a:pt x="753236" y="0"/>
                  </a:moveTo>
                  <a:lnTo>
                    <a:pt x="1506470" y="285063"/>
                  </a:lnTo>
                  <a:lnTo>
                    <a:pt x="1506470" y="1025568"/>
                  </a:lnTo>
                  <a:lnTo>
                    <a:pt x="753236" y="1310630"/>
                  </a:lnTo>
                  <a:lnTo>
                    <a:pt x="1" y="1025568"/>
                  </a:lnTo>
                  <a:lnTo>
                    <a:pt x="1" y="285063"/>
                  </a:lnTo>
                  <a:lnTo>
                    <a:pt x="753236" y="0"/>
                  </a:lnTo>
                  <a:close/>
                </a:path>
              </a:pathLst>
            </a:custGeom>
            <a:solidFill>
              <a:srgbClr val="C1C7F4"/>
            </a:solidFill>
            <a:ln w="10800" cap="rnd">
              <a:solidFill>
                <a:srgbClr val="7D8AE7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85" name="CustomShape 43"/>
            <p:cNvSpPr/>
            <p:nvPr/>
          </p:nvSpPr>
          <p:spPr>
            <a:xfrm flipH="1">
              <a:off x="5237280" y="4913640"/>
              <a:ext cx="701640" cy="701640"/>
            </a:xfrm>
            <a:custGeom>
              <a:avLst/>
              <a:gdLst/>
              <a:ahLst/>
              <a:cxnLst/>
              <a:rect l="l" t="t" r="r" b="b"/>
              <a:pathLst>
                <a:path w="1506469" h="1310630">
                  <a:moveTo>
                    <a:pt x="753236" y="0"/>
                  </a:moveTo>
                  <a:lnTo>
                    <a:pt x="1506470" y="285063"/>
                  </a:lnTo>
                  <a:lnTo>
                    <a:pt x="1506470" y="1025568"/>
                  </a:lnTo>
                  <a:lnTo>
                    <a:pt x="753236" y="1310630"/>
                  </a:lnTo>
                  <a:lnTo>
                    <a:pt x="1" y="1025568"/>
                  </a:lnTo>
                  <a:lnTo>
                    <a:pt x="1" y="285063"/>
                  </a:lnTo>
                  <a:lnTo>
                    <a:pt x="753236" y="0"/>
                  </a:lnTo>
                  <a:close/>
                </a:path>
              </a:pathLst>
            </a:custGeom>
            <a:solidFill>
              <a:srgbClr val="C1C7F4"/>
            </a:solidFill>
            <a:ln w="10800" cap="rnd">
              <a:solidFill>
                <a:srgbClr val="7D8AE7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86" name="CustomShape 44"/>
            <p:cNvSpPr/>
            <p:nvPr/>
          </p:nvSpPr>
          <p:spPr>
            <a:xfrm flipH="1">
              <a:off x="4877280" y="5453640"/>
              <a:ext cx="701640" cy="701640"/>
            </a:xfrm>
            <a:custGeom>
              <a:avLst/>
              <a:gdLst/>
              <a:ahLst/>
              <a:cxnLst/>
              <a:rect l="l" t="t" r="r" b="b"/>
              <a:pathLst>
                <a:path w="1506469" h="1310630">
                  <a:moveTo>
                    <a:pt x="753236" y="0"/>
                  </a:moveTo>
                  <a:lnTo>
                    <a:pt x="1506470" y="285063"/>
                  </a:lnTo>
                  <a:lnTo>
                    <a:pt x="1506470" y="1025568"/>
                  </a:lnTo>
                  <a:lnTo>
                    <a:pt x="753236" y="1310630"/>
                  </a:lnTo>
                  <a:lnTo>
                    <a:pt x="1" y="1025568"/>
                  </a:lnTo>
                  <a:lnTo>
                    <a:pt x="1" y="285063"/>
                  </a:lnTo>
                  <a:lnTo>
                    <a:pt x="753236" y="0"/>
                  </a:lnTo>
                  <a:close/>
                </a:path>
              </a:pathLst>
            </a:custGeom>
            <a:solidFill>
              <a:srgbClr val="C1C7F4"/>
            </a:solidFill>
            <a:ln w="10800" cap="rnd">
              <a:solidFill>
                <a:srgbClr val="7D8AE7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87" name="CustomShape 45"/>
            <p:cNvSpPr/>
            <p:nvPr/>
          </p:nvSpPr>
          <p:spPr>
            <a:xfrm flipH="1">
              <a:off x="5579280" y="5453640"/>
              <a:ext cx="701640" cy="701640"/>
            </a:xfrm>
            <a:custGeom>
              <a:avLst/>
              <a:gdLst/>
              <a:ahLst/>
              <a:cxnLst/>
              <a:rect l="l" t="t" r="r" b="b"/>
              <a:pathLst>
                <a:path w="1506469" h="1310630">
                  <a:moveTo>
                    <a:pt x="753236" y="0"/>
                  </a:moveTo>
                  <a:lnTo>
                    <a:pt x="1506470" y="285063"/>
                  </a:lnTo>
                  <a:lnTo>
                    <a:pt x="1506470" y="1025568"/>
                  </a:lnTo>
                  <a:lnTo>
                    <a:pt x="753236" y="1310630"/>
                  </a:lnTo>
                  <a:lnTo>
                    <a:pt x="1" y="1025568"/>
                  </a:lnTo>
                  <a:lnTo>
                    <a:pt x="1" y="285063"/>
                  </a:lnTo>
                  <a:lnTo>
                    <a:pt x="753236" y="0"/>
                  </a:lnTo>
                  <a:close/>
                </a:path>
              </a:pathLst>
            </a:custGeom>
            <a:solidFill>
              <a:srgbClr val="C1C7F4"/>
            </a:solidFill>
            <a:ln w="10800" cap="rnd">
              <a:solidFill>
                <a:srgbClr val="7D8AE7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88" name="CustomShape 46"/>
            <p:cNvSpPr/>
            <p:nvPr/>
          </p:nvSpPr>
          <p:spPr>
            <a:xfrm flipH="1">
              <a:off x="3851280" y="4913640"/>
              <a:ext cx="701640" cy="701640"/>
            </a:xfrm>
            <a:custGeom>
              <a:avLst/>
              <a:gdLst/>
              <a:ahLst/>
              <a:cxnLst/>
              <a:rect l="l" t="t" r="r" b="b"/>
              <a:pathLst>
                <a:path w="1506469" h="1310630">
                  <a:moveTo>
                    <a:pt x="753236" y="0"/>
                  </a:moveTo>
                  <a:lnTo>
                    <a:pt x="1506470" y="285063"/>
                  </a:lnTo>
                  <a:lnTo>
                    <a:pt x="1506470" y="1025568"/>
                  </a:lnTo>
                  <a:lnTo>
                    <a:pt x="753236" y="1310630"/>
                  </a:lnTo>
                  <a:lnTo>
                    <a:pt x="1" y="1025568"/>
                  </a:lnTo>
                  <a:lnTo>
                    <a:pt x="1" y="285063"/>
                  </a:lnTo>
                  <a:lnTo>
                    <a:pt x="753236" y="0"/>
                  </a:lnTo>
                  <a:close/>
                </a:path>
              </a:pathLst>
            </a:custGeom>
            <a:solidFill>
              <a:srgbClr val="C1C7F4"/>
            </a:solidFill>
            <a:ln w="10800" cap="rnd">
              <a:solidFill>
                <a:srgbClr val="7D8AE7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89" name="CustomShape 47"/>
            <p:cNvSpPr/>
            <p:nvPr/>
          </p:nvSpPr>
          <p:spPr>
            <a:xfrm flipH="1">
              <a:off x="4535280" y="4913640"/>
              <a:ext cx="701640" cy="701640"/>
            </a:xfrm>
            <a:custGeom>
              <a:avLst/>
              <a:gdLst/>
              <a:ahLst/>
              <a:cxnLst/>
              <a:rect l="l" t="t" r="r" b="b"/>
              <a:pathLst>
                <a:path w="1506469" h="1310630">
                  <a:moveTo>
                    <a:pt x="753236" y="0"/>
                  </a:moveTo>
                  <a:lnTo>
                    <a:pt x="1506470" y="285063"/>
                  </a:lnTo>
                  <a:lnTo>
                    <a:pt x="1506470" y="1025568"/>
                  </a:lnTo>
                  <a:lnTo>
                    <a:pt x="753236" y="1310630"/>
                  </a:lnTo>
                  <a:lnTo>
                    <a:pt x="1" y="1025568"/>
                  </a:lnTo>
                  <a:lnTo>
                    <a:pt x="1" y="285063"/>
                  </a:lnTo>
                  <a:lnTo>
                    <a:pt x="753236" y="0"/>
                  </a:lnTo>
                  <a:close/>
                </a:path>
              </a:pathLst>
            </a:custGeom>
            <a:solidFill>
              <a:srgbClr val="C1C7F4"/>
            </a:solidFill>
            <a:ln w="10800" cap="rnd">
              <a:solidFill>
                <a:srgbClr val="7D8AE7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0" name="CustomShape 48"/>
            <p:cNvSpPr/>
            <p:nvPr/>
          </p:nvSpPr>
          <p:spPr>
            <a:xfrm flipH="1">
              <a:off x="4175280" y="5453640"/>
              <a:ext cx="701640" cy="701640"/>
            </a:xfrm>
            <a:custGeom>
              <a:avLst/>
              <a:gdLst/>
              <a:ahLst/>
              <a:cxnLst/>
              <a:rect l="l" t="t" r="r" b="b"/>
              <a:pathLst>
                <a:path w="1506469" h="1310630">
                  <a:moveTo>
                    <a:pt x="753236" y="0"/>
                  </a:moveTo>
                  <a:lnTo>
                    <a:pt x="1506470" y="285063"/>
                  </a:lnTo>
                  <a:lnTo>
                    <a:pt x="1506470" y="1025568"/>
                  </a:lnTo>
                  <a:lnTo>
                    <a:pt x="753236" y="1310630"/>
                  </a:lnTo>
                  <a:lnTo>
                    <a:pt x="1" y="1025568"/>
                  </a:lnTo>
                  <a:lnTo>
                    <a:pt x="1" y="285063"/>
                  </a:lnTo>
                  <a:lnTo>
                    <a:pt x="753236" y="0"/>
                  </a:lnTo>
                  <a:close/>
                </a:path>
              </a:pathLst>
            </a:custGeom>
            <a:solidFill>
              <a:srgbClr val="C1C7F4"/>
            </a:solidFill>
            <a:ln w="10800" cap="rnd">
              <a:solidFill>
                <a:srgbClr val="7D8AE7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1" name="CustomShape 49"/>
            <p:cNvSpPr/>
            <p:nvPr/>
          </p:nvSpPr>
          <p:spPr>
            <a:xfrm flipH="1">
              <a:off x="2771280" y="5453640"/>
              <a:ext cx="701640" cy="701640"/>
            </a:xfrm>
            <a:custGeom>
              <a:avLst/>
              <a:gdLst/>
              <a:ahLst/>
              <a:cxnLst/>
              <a:rect l="l" t="t" r="r" b="b"/>
              <a:pathLst>
                <a:path w="1506469" h="1310630">
                  <a:moveTo>
                    <a:pt x="753236" y="0"/>
                  </a:moveTo>
                  <a:lnTo>
                    <a:pt x="1506470" y="285063"/>
                  </a:lnTo>
                  <a:lnTo>
                    <a:pt x="1506470" y="1025568"/>
                  </a:lnTo>
                  <a:lnTo>
                    <a:pt x="753236" y="1310630"/>
                  </a:lnTo>
                  <a:lnTo>
                    <a:pt x="1" y="1025568"/>
                  </a:lnTo>
                  <a:lnTo>
                    <a:pt x="1" y="285063"/>
                  </a:lnTo>
                  <a:lnTo>
                    <a:pt x="753236" y="0"/>
                  </a:lnTo>
                  <a:close/>
                </a:path>
              </a:pathLst>
            </a:custGeom>
            <a:solidFill>
              <a:srgbClr val="C1C7F4"/>
            </a:solidFill>
            <a:ln w="10800" cap="rnd">
              <a:solidFill>
                <a:srgbClr val="7D8AE7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2" name="CustomShape 50"/>
            <p:cNvSpPr/>
            <p:nvPr/>
          </p:nvSpPr>
          <p:spPr>
            <a:xfrm flipH="1">
              <a:off x="3473280" y="5453640"/>
              <a:ext cx="701640" cy="701640"/>
            </a:xfrm>
            <a:custGeom>
              <a:avLst/>
              <a:gdLst/>
              <a:ahLst/>
              <a:cxnLst/>
              <a:rect l="l" t="t" r="r" b="b"/>
              <a:pathLst>
                <a:path w="1506469" h="1310630">
                  <a:moveTo>
                    <a:pt x="753236" y="0"/>
                  </a:moveTo>
                  <a:lnTo>
                    <a:pt x="1506470" y="285063"/>
                  </a:lnTo>
                  <a:lnTo>
                    <a:pt x="1506470" y="1025568"/>
                  </a:lnTo>
                  <a:lnTo>
                    <a:pt x="753236" y="1310630"/>
                  </a:lnTo>
                  <a:lnTo>
                    <a:pt x="1" y="1025568"/>
                  </a:lnTo>
                  <a:lnTo>
                    <a:pt x="1" y="285063"/>
                  </a:lnTo>
                  <a:lnTo>
                    <a:pt x="753236" y="0"/>
                  </a:lnTo>
                  <a:close/>
                </a:path>
              </a:pathLst>
            </a:custGeom>
            <a:solidFill>
              <a:srgbClr val="C1C7F4"/>
            </a:solidFill>
            <a:ln w="10800" cap="rnd">
              <a:solidFill>
                <a:srgbClr val="7D8AE7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3" name="CustomShape 51"/>
            <p:cNvSpPr/>
            <p:nvPr/>
          </p:nvSpPr>
          <p:spPr>
            <a:xfrm flipH="1">
              <a:off x="2447280" y="4913640"/>
              <a:ext cx="701640" cy="701640"/>
            </a:xfrm>
            <a:custGeom>
              <a:avLst/>
              <a:gdLst/>
              <a:ahLst/>
              <a:cxnLst/>
              <a:rect l="l" t="t" r="r" b="b"/>
              <a:pathLst>
                <a:path w="1506469" h="1310630">
                  <a:moveTo>
                    <a:pt x="753236" y="0"/>
                  </a:moveTo>
                  <a:lnTo>
                    <a:pt x="1506470" y="285063"/>
                  </a:lnTo>
                  <a:lnTo>
                    <a:pt x="1506470" y="1025568"/>
                  </a:lnTo>
                  <a:lnTo>
                    <a:pt x="753236" y="1310630"/>
                  </a:lnTo>
                  <a:lnTo>
                    <a:pt x="1" y="1025568"/>
                  </a:lnTo>
                  <a:lnTo>
                    <a:pt x="1" y="285063"/>
                  </a:lnTo>
                  <a:lnTo>
                    <a:pt x="753236" y="0"/>
                  </a:lnTo>
                  <a:close/>
                </a:path>
              </a:pathLst>
            </a:custGeom>
            <a:solidFill>
              <a:srgbClr val="C1C7F4"/>
            </a:solidFill>
            <a:ln w="10800" cap="rnd">
              <a:solidFill>
                <a:srgbClr val="7D8AE7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4" name="CustomShape 52"/>
            <p:cNvSpPr/>
            <p:nvPr/>
          </p:nvSpPr>
          <p:spPr>
            <a:xfrm flipH="1">
              <a:off x="3149280" y="4913640"/>
              <a:ext cx="701640" cy="701640"/>
            </a:xfrm>
            <a:custGeom>
              <a:avLst/>
              <a:gdLst/>
              <a:ahLst/>
              <a:cxnLst/>
              <a:rect l="l" t="t" r="r" b="b"/>
              <a:pathLst>
                <a:path w="1506469" h="1310630">
                  <a:moveTo>
                    <a:pt x="753236" y="0"/>
                  </a:moveTo>
                  <a:lnTo>
                    <a:pt x="1506470" y="285063"/>
                  </a:lnTo>
                  <a:lnTo>
                    <a:pt x="1506470" y="1025568"/>
                  </a:lnTo>
                  <a:lnTo>
                    <a:pt x="753236" y="1310630"/>
                  </a:lnTo>
                  <a:lnTo>
                    <a:pt x="1" y="1025568"/>
                  </a:lnTo>
                  <a:lnTo>
                    <a:pt x="1" y="285063"/>
                  </a:lnTo>
                  <a:lnTo>
                    <a:pt x="753236" y="0"/>
                  </a:lnTo>
                  <a:close/>
                </a:path>
              </a:pathLst>
            </a:custGeom>
            <a:solidFill>
              <a:srgbClr val="C1C7F4"/>
            </a:solidFill>
            <a:ln w="10800" cap="rnd">
              <a:solidFill>
                <a:srgbClr val="7D8AE7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5" name="CustomShape 53"/>
            <p:cNvSpPr/>
            <p:nvPr/>
          </p:nvSpPr>
          <p:spPr>
            <a:xfrm flipH="1">
              <a:off x="1745280" y="4913640"/>
              <a:ext cx="701640" cy="701640"/>
            </a:xfrm>
            <a:custGeom>
              <a:avLst/>
              <a:gdLst/>
              <a:ahLst/>
              <a:cxnLst/>
              <a:rect l="l" t="t" r="r" b="b"/>
              <a:pathLst>
                <a:path w="1506469" h="1310630">
                  <a:moveTo>
                    <a:pt x="753236" y="0"/>
                  </a:moveTo>
                  <a:lnTo>
                    <a:pt x="1506470" y="285063"/>
                  </a:lnTo>
                  <a:lnTo>
                    <a:pt x="1506470" y="1025568"/>
                  </a:lnTo>
                  <a:lnTo>
                    <a:pt x="753236" y="1310630"/>
                  </a:lnTo>
                  <a:lnTo>
                    <a:pt x="1" y="1025568"/>
                  </a:lnTo>
                  <a:lnTo>
                    <a:pt x="1" y="285063"/>
                  </a:lnTo>
                  <a:lnTo>
                    <a:pt x="753236" y="0"/>
                  </a:lnTo>
                  <a:close/>
                </a:path>
              </a:pathLst>
            </a:custGeom>
            <a:solidFill>
              <a:srgbClr val="C1C7F4"/>
            </a:solidFill>
            <a:ln w="10800" cap="rnd">
              <a:solidFill>
                <a:srgbClr val="7D8AE7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6" name="CustomShape 54"/>
            <p:cNvSpPr/>
            <p:nvPr/>
          </p:nvSpPr>
          <p:spPr>
            <a:xfrm flipH="1">
              <a:off x="2069280" y="5453640"/>
              <a:ext cx="701640" cy="701640"/>
            </a:xfrm>
            <a:custGeom>
              <a:avLst/>
              <a:gdLst/>
              <a:ahLst/>
              <a:cxnLst/>
              <a:rect l="l" t="t" r="r" b="b"/>
              <a:pathLst>
                <a:path w="1506469" h="1310630">
                  <a:moveTo>
                    <a:pt x="753236" y="0"/>
                  </a:moveTo>
                  <a:lnTo>
                    <a:pt x="1506470" y="285063"/>
                  </a:lnTo>
                  <a:lnTo>
                    <a:pt x="1506470" y="1025568"/>
                  </a:lnTo>
                  <a:lnTo>
                    <a:pt x="753236" y="1310630"/>
                  </a:lnTo>
                  <a:lnTo>
                    <a:pt x="1" y="1025568"/>
                  </a:lnTo>
                  <a:lnTo>
                    <a:pt x="1" y="285063"/>
                  </a:lnTo>
                  <a:lnTo>
                    <a:pt x="753236" y="0"/>
                  </a:lnTo>
                  <a:close/>
                </a:path>
              </a:pathLst>
            </a:custGeom>
            <a:solidFill>
              <a:srgbClr val="C1C7F4"/>
            </a:solidFill>
            <a:ln w="10800" cap="rnd">
              <a:solidFill>
                <a:srgbClr val="7D8AE7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7" name="CustomShape 55"/>
            <p:cNvSpPr/>
            <p:nvPr/>
          </p:nvSpPr>
          <p:spPr>
            <a:xfrm flipH="1">
              <a:off x="1043280" y="4914000"/>
              <a:ext cx="701640" cy="701640"/>
            </a:xfrm>
            <a:custGeom>
              <a:avLst/>
              <a:gdLst/>
              <a:ahLst/>
              <a:cxnLst/>
              <a:rect l="l" t="t" r="r" b="b"/>
              <a:pathLst>
                <a:path w="1506469" h="1310630">
                  <a:moveTo>
                    <a:pt x="753236" y="0"/>
                  </a:moveTo>
                  <a:lnTo>
                    <a:pt x="1506470" y="285063"/>
                  </a:lnTo>
                  <a:lnTo>
                    <a:pt x="1506470" y="1025568"/>
                  </a:lnTo>
                  <a:lnTo>
                    <a:pt x="753236" y="1310630"/>
                  </a:lnTo>
                  <a:lnTo>
                    <a:pt x="1" y="1025568"/>
                  </a:lnTo>
                  <a:lnTo>
                    <a:pt x="1" y="285063"/>
                  </a:lnTo>
                  <a:lnTo>
                    <a:pt x="753236" y="0"/>
                  </a:lnTo>
                  <a:close/>
                </a:path>
              </a:pathLst>
            </a:custGeom>
            <a:solidFill>
              <a:srgbClr val="C1C7F4"/>
            </a:solidFill>
            <a:ln w="10800" cap="rnd">
              <a:solidFill>
                <a:srgbClr val="7D8AE7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8" name="CustomShape 56"/>
            <p:cNvSpPr/>
            <p:nvPr/>
          </p:nvSpPr>
          <p:spPr>
            <a:xfrm flipH="1">
              <a:off x="1367280" y="5454000"/>
              <a:ext cx="701640" cy="701640"/>
            </a:xfrm>
            <a:custGeom>
              <a:avLst/>
              <a:gdLst/>
              <a:ahLst/>
              <a:cxnLst/>
              <a:rect l="l" t="t" r="r" b="b"/>
              <a:pathLst>
                <a:path w="1506469" h="1310630">
                  <a:moveTo>
                    <a:pt x="753236" y="0"/>
                  </a:moveTo>
                  <a:lnTo>
                    <a:pt x="1506470" y="285063"/>
                  </a:lnTo>
                  <a:lnTo>
                    <a:pt x="1506470" y="1025568"/>
                  </a:lnTo>
                  <a:lnTo>
                    <a:pt x="753236" y="1310630"/>
                  </a:lnTo>
                  <a:lnTo>
                    <a:pt x="1" y="1025568"/>
                  </a:lnTo>
                  <a:lnTo>
                    <a:pt x="1" y="285063"/>
                  </a:lnTo>
                  <a:lnTo>
                    <a:pt x="753236" y="0"/>
                  </a:lnTo>
                  <a:close/>
                </a:path>
              </a:pathLst>
            </a:custGeom>
            <a:solidFill>
              <a:srgbClr val="C1C7F4"/>
            </a:solidFill>
            <a:ln w="10800" cap="rnd">
              <a:solidFill>
                <a:srgbClr val="7D8AE7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9" name="CustomShape 57"/>
            <p:cNvSpPr/>
            <p:nvPr/>
          </p:nvSpPr>
          <p:spPr>
            <a:xfrm flipH="1">
              <a:off x="-36720" y="5454000"/>
              <a:ext cx="701640" cy="701640"/>
            </a:xfrm>
            <a:custGeom>
              <a:avLst/>
              <a:gdLst/>
              <a:ahLst/>
              <a:cxnLst/>
              <a:rect l="l" t="t" r="r" b="b"/>
              <a:pathLst>
                <a:path w="1506469" h="1310630">
                  <a:moveTo>
                    <a:pt x="753236" y="0"/>
                  </a:moveTo>
                  <a:lnTo>
                    <a:pt x="1506470" y="285063"/>
                  </a:lnTo>
                  <a:lnTo>
                    <a:pt x="1506470" y="1025568"/>
                  </a:lnTo>
                  <a:lnTo>
                    <a:pt x="753236" y="1310630"/>
                  </a:lnTo>
                  <a:lnTo>
                    <a:pt x="1" y="1025568"/>
                  </a:lnTo>
                  <a:lnTo>
                    <a:pt x="1" y="285063"/>
                  </a:lnTo>
                  <a:lnTo>
                    <a:pt x="753236" y="0"/>
                  </a:lnTo>
                  <a:close/>
                </a:path>
              </a:pathLst>
            </a:custGeom>
            <a:solidFill>
              <a:srgbClr val="C1C7F4"/>
            </a:solidFill>
            <a:ln w="10800" cap="rnd">
              <a:solidFill>
                <a:srgbClr val="7D8AE7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00" name="CustomShape 58"/>
            <p:cNvSpPr/>
            <p:nvPr/>
          </p:nvSpPr>
          <p:spPr>
            <a:xfrm flipH="1">
              <a:off x="665280" y="5454000"/>
              <a:ext cx="701640" cy="701640"/>
            </a:xfrm>
            <a:custGeom>
              <a:avLst/>
              <a:gdLst/>
              <a:ahLst/>
              <a:cxnLst/>
              <a:rect l="l" t="t" r="r" b="b"/>
              <a:pathLst>
                <a:path w="1506469" h="1310630">
                  <a:moveTo>
                    <a:pt x="753236" y="0"/>
                  </a:moveTo>
                  <a:lnTo>
                    <a:pt x="1506470" y="285063"/>
                  </a:lnTo>
                  <a:lnTo>
                    <a:pt x="1506470" y="1025568"/>
                  </a:lnTo>
                  <a:lnTo>
                    <a:pt x="753236" y="1310630"/>
                  </a:lnTo>
                  <a:lnTo>
                    <a:pt x="1" y="1025568"/>
                  </a:lnTo>
                  <a:lnTo>
                    <a:pt x="1" y="285063"/>
                  </a:lnTo>
                  <a:lnTo>
                    <a:pt x="753236" y="0"/>
                  </a:lnTo>
                  <a:close/>
                </a:path>
              </a:pathLst>
            </a:custGeom>
            <a:solidFill>
              <a:srgbClr val="C1C7F4"/>
            </a:solidFill>
            <a:ln w="10800" cap="rnd">
              <a:solidFill>
                <a:srgbClr val="7D8AE7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01" name="CustomShape 59"/>
            <p:cNvSpPr/>
            <p:nvPr/>
          </p:nvSpPr>
          <p:spPr>
            <a:xfrm flipH="1">
              <a:off x="-360720" y="4914000"/>
              <a:ext cx="701640" cy="701640"/>
            </a:xfrm>
            <a:custGeom>
              <a:avLst/>
              <a:gdLst/>
              <a:ahLst/>
              <a:cxnLst/>
              <a:rect l="l" t="t" r="r" b="b"/>
              <a:pathLst>
                <a:path w="1506469" h="1310630">
                  <a:moveTo>
                    <a:pt x="753236" y="0"/>
                  </a:moveTo>
                  <a:lnTo>
                    <a:pt x="1506470" y="285063"/>
                  </a:lnTo>
                  <a:lnTo>
                    <a:pt x="1506470" y="1025568"/>
                  </a:lnTo>
                  <a:lnTo>
                    <a:pt x="753236" y="1310630"/>
                  </a:lnTo>
                  <a:lnTo>
                    <a:pt x="1" y="1025568"/>
                  </a:lnTo>
                  <a:lnTo>
                    <a:pt x="1" y="285063"/>
                  </a:lnTo>
                  <a:lnTo>
                    <a:pt x="753236" y="0"/>
                  </a:lnTo>
                  <a:close/>
                </a:path>
              </a:pathLst>
            </a:custGeom>
            <a:solidFill>
              <a:srgbClr val="C1C7F4"/>
            </a:solidFill>
            <a:ln w="10800" cap="rnd">
              <a:solidFill>
                <a:srgbClr val="7D8AE7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02" name="CustomShape 60"/>
            <p:cNvSpPr/>
            <p:nvPr/>
          </p:nvSpPr>
          <p:spPr>
            <a:xfrm flipH="1">
              <a:off x="341280" y="4914000"/>
              <a:ext cx="701640" cy="701640"/>
            </a:xfrm>
            <a:custGeom>
              <a:avLst/>
              <a:gdLst/>
              <a:ahLst/>
              <a:cxnLst/>
              <a:rect l="l" t="t" r="r" b="b"/>
              <a:pathLst>
                <a:path w="1506469" h="1310630">
                  <a:moveTo>
                    <a:pt x="753236" y="0"/>
                  </a:moveTo>
                  <a:lnTo>
                    <a:pt x="1506470" y="285063"/>
                  </a:lnTo>
                  <a:lnTo>
                    <a:pt x="1506470" y="1025568"/>
                  </a:lnTo>
                  <a:lnTo>
                    <a:pt x="753236" y="1310630"/>
                  </a:lnTo>
                  <a:lnTo>
                    <a:pt x="1" y="1025568"/>
                  </a:lnTo>
                  <a:lnTo>
                    <a:pt x="1" y="285063"/>
                  </a:lnTo>
                  <a:lnTo>
                    <a:pt x="753236" y="0"/>
                  </a:lnTo>
                  <a:close/>
                </a:path>
              </a:pathLst>
            </a:custGeom>
            <a:solidFill>
              <a:srgbClr val="C1C7F4"/>
            </a:solidFill>
            <a:ln w="10800" cap="rnd">
              <a:solidFill>
                <a:srgbClr val="7D8AE7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03" name="CustomShape 61"/>
            <p:cNvSpPr/>
            <p:nvPr/>
          </p:nvSpPr>
          <p:spPr>
            <a:xfrm flipH="1">
              <a:off x="9089280" y="5453640"/>
              <a:ext cx="701640" cy="701640"/>
            </a:xfrm>
            <a:custGeom>
              <a:avLst/>
              <a:gdLst/>
              <a:ahLst/>
              <a:cxnLst/>
              <a:rect l="l" t="t" r="r" b="b"/>
              <a:pathLst>
                <a:path w="1506469" h="1310630">
                  <a:moveTo>
                    <a:pt x="753236" y="0"/>
                  </a:moveTo>
                  <a:lnTo>
                    <a:pt x="1506470" y="285063"/>
                  </a:lnTo>
                  <a:lnTo>
                    <a:pt x="1506470" y="1025568"/>
                  </a:lnTo>
                  <a:lnTo>
                    <a:pt x="753236" y="1310630"/>
                  </a:lnTo>
                  <a:lnTo>
                    <a:pt x="1" y="1025568"/>
                  </a:lnTo>
                  <a:lnTo>
                    <a:pt x="1" y="285063"/>
                  </a:lnTo>
                  <a:lnTo>
                    <a:pt x="753236" y="0"/>
                  </a:lnTo>
                  <a:close/>
                </a:path>
              </a:pathLst>
            </a:custGeom>
            <a:solidFill>
              <a:srgbClr val="C1C7F4"/>
            </a:solidFill>
            <a:ln w="10800" cap="rnd">
              <a:solidFill>
                <a:srgbClr val="7D8AE7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104" name="CustomShape 62"/>
          <p:cNvSpPr/>
          <p:nvPr/>
        </p:nvSpPr>
        <p:spPr>
          <a:xfrm>
            <a:off x="504000" y="3402000"/>
            <a:ext cx="9071280" cy="863640"/>
          </a:xfrm>
          <a:prstGeom prst="rect">
            <a:avLst/>
          </a:prstGeom>
          <a:noFill/>
          <a:ln w="108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5" name="CustomShape 63"/>
          <p:cNvSpPr/>
          <p:nvPr/>
        </p:nvSpPr>
        <p:spPr>
          <a:xfrm>
            <a:off x="-414000" y="-520920"/>
            <a:ext cx="701640" cy="701640"/>
          </a:xfrm>
          <a:custGeom>
            <a:avLst/>
            <a:gdLst/>
            <a:ahLst/>
            <a:cxnLst/>
            <a:rect l="l" t="t" r="r" b="b"/>
            <a:pathLst>
              <a:path w="1506469" h="1310630">
                <a:moveTo>
                  <a:pt x="753236" y="0"/>
                </a:moveTo>
                <a:lnTo>
                  <a:pt x="1506470" y="285063"/>
                </a:lnTo>
                <a:lnTo>
                  <a:pt x="1506470" y="1025568"/>
                </a:lnTo>
                <a:lnTo>
                  <a:pt x="753236" y="1310630"/>
                </a:lnTo>
                <a:lnTo>
                  <a:pt x="1" y="1025568"/>
                </a:lnTo>
                <a:lnTo>
                  <a:pt x="1" y="285063"/>
                </a:lnTo>
                <a:lnTo>
                  <a:pt x="753236" y="0"/>
                </a:lnTo>
                <a:close/>
              </a:path>
            </a:pathLst>
          </a:custGeom>
          <a:solidFill>
            <a:srgbClr val="C1C7F4"/>
          </a:solidFill>
          <a:ln w="10800">
            <a:solidFill>
              <a:srgbClr val="7D8AE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6" name="CustomShape 64"/>
          <p:cNvSpPr/>
          <p:nvPr/>
        </p:nvSpPr>
        <p:spPr>
          <a:xfrm>
            <a:off x="990000" y="-520920"/>
            <a:ext cx="701640" cy="701640"/>
          </a:xfrm>
          <a:custGeom>
            <a:avLst/>
            <a:gdLst/>
            <a:ahLst/>
            <a:cxnLst/>
            <a:rect l="l" t="t" r="r" b="b"/>
            <a:pathLst>
              <a:path w="1506469" h="1310630">
                <a:moveTo>
                  <a:pt x="753236" y="0"/>
                </a:moveTo>
                <a:lnTo>
                  <a:pt x="1506470" y="285063"/>
                </a:lnTo>
                <a:lnTo>
                  <a:pt x="1506470" y="1025568"/>
                </a:lnTo>
                <a:lnTo>
                  <a:pt x="753236" y="1310630"/>
                </a:lnTo>
                <a:lnTo>
                  <a:pt x="1" y="1025568"/>
                </a:lnTo>
                <a:lnTo>
                  <a:pt x="1" y="285063"/>
                </a:lnTo>
                <a:lnTo>
                  <a:pt x="753236" y="0"/>
                </a:lnTo>
                <a:close/>
              </a:path>
            </a:pathLst>
          </a:custGeom>
          <a:solidFill>
            <a:srgbClr val="C1C7F4"/>
          </a:solidFill>
          <a:ln w="10800">
            <a:solidFill>
              <a:srgbClr val="7D8AE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7" name="CustomShape 65"/>
          <p:cNvSpPr/>
          <p:nvPr/>
        </p:nvSpPr>
        <p:spPr>
          <a:xfrm>
            <a:off x="2394000" y="-520920"/>
            <a:ext cx="701640" cy="701640"/>
          </a:xfrm>
          <a:custGeom>
            <a:avLst/>
            <a:gdLst/>
            <a:ahLst/>
            <a:cxnLst/>
            <a:rect l="l" t="t" r="r" b="b"/>
            <a:pathLst>
              <a:path w="1506469" h="1310630">
                <a:moveTo>
                  <a:pt x="753236" y="0"/>
                </a:moveTo>
                <a:lnTo>
                  <a:pt x="1506470" y="285063"/>
                </a:lnTo>
                <a:lnTo>
                  <a:pt x="1506470" y="1025568"/>
                </a:lnTo>
                <a:lnTo>
                  <a:pt x="753236" y="1310630"/>
                </a:lnTo>
                <a:lnTo>
                  <a:pt x="1" y="1025568"/>
                </a:lnTo>
                <a:lnTo>
                  <a:pt x="1" y="285063"/>
                </a:lnTo>
                <a:lnTo>
                  <a:pt x="753236" y="0"/>
                </a:lnTo>
                <a:close/>
              </a:path>
            </a:pathLst>
          </a:custGeom>
          <a:solidFill>
            <a:srgbClr val="C1C7F4"/>
          </a:solidFill>
          <a:ln w="10800">
            <a:solidFill>
              <a:srgbClr val="7D8AE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8" name="CustomShape 66"/>
          <p:cNvSpPr/>
          <p:nvPr/>
        </p:nvSpPr>
        <p:spPr>
          <a:xfrm>
            <a:off x="1692000" y="-520920"/>
            <a:ext cx="701640" cy="701640"/>
          </a:xfrm>
          <a:custGeom>
            <a:avLst/>
            <a:gdLst/>
            <a:ahLst/>
            <a:cxnLst/>
            <a:rect l="l" t="t" r="r" b="b"/>
            <a:pathLst>
              <a:path w="1506469" h="1310630">
                <a:moveTo>
                  <a:pt x="753236" y="0"/>
                </a:moveTo>
                <a:lnTo>
                  <a:pt x="1506470" y="285063"/>
                </a:lnTo>
                <a:lnTo>
                  <a:pt x="1506470" y="1025568"/>
                </a:lnTo>
                <a:lnTo>
                  <a:pt x="753236" y="1310630"/>
                </a:lnTo>
                <a:lnTo>
                  <a:pt x="1" y="1025568"/>
                </a:lnTo>
                <a:lnTo>
                  <a:pt x="1" y="285063"/>
                </a:lnTo>
                <a:lnTo>
                  <a:pt x="753236" y="0"/>
                </a:lnTo>
                <a:close/>
              </a:path>
            </a:pathLst>
          </a:custGeom>
          <a:solidFill>
            <a:srgbClr val="C1C7F4"/>
          </a:solidFill>
          <a:ln w="10800">
            <a:solidFill>
              <a:srgbClr val="7D8AE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9" name="CustomShape 67"/>
          <p:cNvSpPr/>
          <p:nvPr/>
        </p:nvSpPr>
        <p:spPr>
          <a:xfrm>
            <a:off x="3096000" y="-520920"/>
            <a:ext cx="701640" cy="701640"/>
          </a:xfrm>
          <a:custGeom>
            <a:avLst/>
            <a:gdLst/>
            <a:ahLst/>
            <a:cxnLst/>
            <a:rect l="l" t="t" r="r" b="b"/>
            <a:pathLst>
              <a:path w="1506469" h="1310630">
                <a:moveTo>
                  <a:pt x="753236" y="0"/>
                </a:moveTo>
                <a:lnTo>
                  <a:pt x="1506470" y="285063"/>
                </a:lnTo>
                <a:lnTo>
                  <a:pt x="1506470" y="1025568"/>
                </a:lnTo>
                <a:lnTo>
                  <a:pt x="753236" y="1310630"/>
                </a:lnTo>
                <a:lnTo>
                  <a:pt x="1" y="1025568"/>
                </a:lnTo>
                <a:lnTo>
                  <a:pt x="1" y="285063"/>
                </a:lnTo>
                <a:lnTo>
                  <a:pt x="753236" y="0"/>
                </a:lnTo>
                <a:close/>
              </a:path>
            </a:pathLst>
          </a:custGeom>
          <a:solidFill>
            <a:srgbClr val="C1C7F4"/>
          </a:solidFill>
          <a:ln w="10800">
            <a:solidFill>
              <a:srgbClr val="7D8AE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0" name="CustomShape 68"/>
          <p:cNvSpPr/>
          <p:nvPr/>
        </p:nvSpPr>
        <p:spPr>
          <a:xfrm>
            <a:off x="4500000" y="-520920"/>
            <a:ext cx="701640" cy="701640"/>
          </a:xfrm>
          <a:custGeom>
            <a:avLst/>
            <a:gdLst/>
            <a:ahLst/>
            <a:cxnLst/>
            <a:rect l="l" t="t" r="r" b="b"/>
            <a:pathLst>
              <a:path w="1506469" h="1310630">
                <a:moveTo>
                  <a:pt x="753236" y="0"/>
                </a:moveTo>
                <a:lnTo>
                  <a:pt x="1506470" y="285063"/>
                </a:lnTo>
                <a:lnTo>
                  <a:pt x="1506470" y="1025568"/>
                </a:lnTo>
                <a:lnTo>
                  <a:pt x="753236" y="1310630"/>
                </a:lnTo>
                <a:lnTo>
                  <a:pt x="1" y="1025568"/>
                </a:lnTo>
                <a:lnTo>
                  <a:pt x="1" y="285063"/>
                </a:lnTo>
                <a:lnTo>
                  <a:pt x="753236" y="0"/>
                </a:lnTo>
                <a:close/>
              </a:path>
            </a:pathLst>
          </a:custGeom>
          <a:solidFill>
            <a:srgbClr val="C1C7F4"/>
          </a:solidFill>
          <a:ln w="10800">
            <a:solidFill>
              <a:srgbClr val="7D8AE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1" name="CustomShape 69"/>
          <p:cNvSpPr/>
          <p:nvPr/>
        </p:nvSpPr>
        <p:spPr>
          <a:xfrm>
            <a:off x="3798000" y="-520920"/>
            <a:ext cx="701640" cy="701640"/>
          </a:xfrm>
          <a:custGeom>
            <a:avLst/>
            <a:gdLst/>
            <a:ahLst/>
            <a:cxnLst/>
            <a:rect l="l" t="t" r="r" b="b"/>
            <a:pathLst>
              <a:path w="1506469" h="1310630">
                <a:moveTo>
                  <a:pt x="753236" y="0"/>
                </a:moveTo>
                <a:lnTo>
                  <a:pt x="1506470" y="285063"/>
                </a:lnTo>
                <a:lnTo>
                  <a:pt x="1506470" y="1025568"/>
                </a:lnTo>
                <a:lnTo>
                  <a:pt x="753236" y="1310630"/>
                </a:lnTo>
                <a:lnTo>
                  <a:pt x="1" y="1025568"/>
                </a:lnTo>
                <a:lnTo>
                  <a:pt x="1" y="285063"/>
                </a:lnTo>
                <a:lnTo>
                  <a:pt x="753236" y="0"/>
                </a:lnTo>
                <a:close/>
              </a:path>
            </a:pathLst>
          </a:custGeom>
          <a:solidFill>
            <a:srgbClr val="C1C7F4"/>
          </a:solidFill>
          <a:ln w="10800">
            <a:solidFill>
              <a:srgbClr val="7D8AE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2" name="CustomShape 70"/>
          <p:cNvSpPr/>
          <p:nvPr/>
        </p:nvSpPr>
        <p:spPr>
          <a:xfrm>
            <a:off x="5202000" y="-520920"/>
            <a:ext cx="701640" cy="701640"/>
          </a:xfrm>
          <a:custGeom>
            <a:avLst/>
            <a:gdLst/>
            <a:ahLst/>
            <a:cxnLst/>
            <a:rect l="l" t="t" r="r" b="b"/>
            <a:pathLst>
              <a:path w="1506469" h="1310630">
                <a:moveTo>
                  <a:pt x="753236" y="0"/>
                </a:moveTo>
                <a:lnTo>
                  <a:pt x="1506470" y="285063"/>
                </a:lnTo>
                <a:lnTo>
                  <a:pt x="1506470" y="1025568"/>
                </a:lnTo>
                <a:lnTo>
                  <a:pt x="753236" y="1310630"/>
                </a:lnTo>
                <a:lnTo>
                  <a:pt x="1" y="1025568"/>
                </a:lnTo>
                <a:lnTo>
                  <a:pt x="1" y="285063"/>
                </a:lnTo>
                <a:lnTo>
                  <a:pt x="753236" y="0"/>
                </a:lnTo>
                <a:close/>
              </a:path>
            </a:pathLst>
          </a:custGeom>
          <a:solidFill>
            <a:srgbClr val="C1C7F4"/>
          </a:solidFill>
          <a:ln w="10800">
            <a:solidFill>
              <a:srgbClr val="7D8AE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3" name="CustomShape 71"/>
          <p:cNvSpPr/>
          <p:nvPr/>
        </p:nvSpPr>
        <p:spPr>
          <a:xfrm>
            <a:off x="6606000" y="-520920"/>
            <a:ext cx="701640" cy="701640"/>
          </a:xfrm>
          <a:custGeom>
            <a:avLst/>
            <a:gdLst/>
            <a:ahLst/>
            <a:cxnLst/>
            <a:rect l="l" t="t" r="r" b="b"/>
            <a:pathLst>
              <a:path w="1506469" h="1310630">
                <a:moveTo>
                  <a:pt x="753236" y="0"/>
                </a:moveTo>
                <a:lnTo>
                  <a:pt x="1506470" y="285063"/>
                </a:lnTo>
                <a:lnTo>
                  <a:pt x="1506470" y="1025568"/>
                </a:lnTo>
                <a:lnTo>
                  <a:pt x="753236" y="1310630"/>
                </a:lnTo>
                <a:lnTo>
                  <a:pt x="1" y="1025568"/>
                </a:lnTo>
                <a:lnTo>
                  <a:pt x="1" y="285063"/>
                </a:lnTo>
                <a:lnTo>
                  <a:pt x="753236" y="0"/>
                </a:lnTo>
                <a:close/>
              </a:path>
            </a:pathLst>
          </a:custGeom>
          <a:solidFill>
            <a:srgbClr val="C1C7F4"/>
          </a:solidFill>
          <a:ln w="10800">
            <a:solidFill>
              <a:srgbClr val="7D8AE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4" name="CustomShape 72"/>
          <p:cNvSpPr/>
          <p:nvPr/>
        </p:nvSpPr>
        <p:spPr>
          <a:xfrm>
            <a:off x="5904000" y="-520920"/>
            <a:ext cx="701640" cy="701640"/>
          </a:xfrm>
          <a:custGeom>
            <a:avLst/>
            <a:gdLst/>
            <a:ahLst/>
            <a:cxnLst/>
            <a:rect l="l" t="t" r="r" b="b"/>
            <a:pathLst>
              <a:path w="1506469" h="1310630">
                <a:moveTo>
                  <a:pt x="753236" y="0"/>
                </a:moveTo>
                <a:lnTo>
                  <a:pt x="1506470" y="285063"/>
                </a:lnTo>
                <a:lnTo>
                  <a:pt x="1506470" y="1025568"/>
                </a:lnTo>
                <a:lnTo>
                  <a:pt x="753236" y="1310630"/>
                </a:lnTo>
                <a:lnTo>
                  <a:pt x="1" y="1025568"/>
                </a:lnTo>
                <a:lnTo>
                  <a:pt x="1" y="285063"/>
                </a:lnTo>
                <a:lnTo>
                  <a:pt x="753236" y="0"/>
                </a:lnTo>
                <a:close/>
              </a:path>
            </a:pathLst>
          </a:custGeom>
          <a:solidFill>
            <a:srgbClr val="C1C7F4"/>
          </a:solidFill>
          <a:ln w="10800">
            <a:solidFill>
              <a:srgbClr val="7D8AE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5" name="CustomShape 73"/>
          <p:cNvSpPr/>
          <p:nvPr/>
        </p:nvSpPr>
        <p:spPr>
          <a:xfrm>
            <a:off x="7308000" y="-520920"/>
            <a:ext cx="701640" cy="701640"/>
          </a:xfrm>
          <a:custGeom>
            <a:avLst/>
            <a:gdLst/>
            <a:ahLst/>
            <a:cxnLst/>
            <a:rect l="l" t="t" r="r" b="b"/>
            <a:pathLst>
              <a:path w="1506469" h="1310630">
                <a:moveTo>
                  <a:pt x="753236" y="0"/>
                </a:moveTo>
                <a:lnTo>
                  <a:pt x="1506470" y="285063"/>
                </a:lnTo>
                <a:lnTo>
                  <a:pt x="1506470" y="1025568"/>
                </a:lnTo>
                <a:lnTo>
                  <a:pt x="753236" y="1310630"/>
                </a:lnTo>
                <a:lnTo>
                  <a:pt x="1" y="1025568"/>
                </a:lnTo>
                <a:lnTo>
                  <a:pt x="1" y="285063"/>
                </a:lnTo>
                <a:lnTo>
                  <a:pt x="753236" y="0"/>
                </a:lnTo>
                <a:close/>
              </a:path>
            </a:pathLst>
          </a:custGeom>
          <a:solidFill>
            <a:srgbClr val="C1C7F4"/>
          </a:solidFill>
          <a:ln w="10800">
            <a:solidFill>
              <a:srgbClr val="7D8AE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6" name="CustomShape 74"/>
          <p:cNvSpPr/>
          <p:nvPr/>
        </p:nvSpPr>
        <p:spPr>
          <a:xfrm>
            <a:off x="8010000" y="-520560"/>
            <a:ext cx="701640" cy="701640"/>
          </a:xfrm>
          <a:custGeom>
            <a:avLst/>
            <a:gdLst/>
            <a:ahLst/>
            <a:cxnLst/>
            <a:rect l="l" t="t" r="r" b="b"/>
            <a:pathLst>
              <a:path w="1506469" h="1310630">
                <a:moveTo>
                  <a:pt x="753236" y="0"/>
                </a:moveTo>
                <a:lnTo>
                  <a:pt x="1506470" y="285063"/>
                </a:lnTo>
                <a:lnTo>
                  <a:pt x="1506470" y="1025568"/>
                </a:lnTo>
                <a:lnTo>
                  <a:pt x="753236" y="1310630"/>
                </a:lnTo>
                <a:lnTo>
                  <a:pt x="1" y="1025568"/>
                </a:lnTo>
                <a:lnTo>
                  <a:pt x="1" y="285063"/>
                </a:lnTo>
                <a:lnTo>
                  <a:pt x="753236" y="0"/>
                </a:lnTo>
                <a:close/>
              </a:path>
            </a:pathLst>
          </a:custGeom>
          <a:solidFill>
            <a:srgbClr val="C1C7F4"/>
          </a:solidFill>
          <a:ln w="10800">
            <a:solidFill>
              <a:srgbClr val="7D8AE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7" name="CustomShape 75"/>
          <p:cNvSpPr/>
          <p:nvPr/>
        </p:nvSpPr>
        <p:spPr>
          <a:xfrm>
            <a:off x="9414000" y="-520560"/>
            <a:ext cx="701640" cy="701640"/>
          </a:xfrm>
          <a:custGeom>
            <a:avLst/>
            <a:gdLst/>
            <a:ahLst/>
            <a:cxnLst/>
            <a:rect l="l" t="t" r="r" b="b"/>
            <a:pathLst>
              <a:path w="1506469" h="1310630">
                <a:moveTo>
                  <a:pt x="753236" y="0"/>
                </a:moveTo>
                <a:lnTo>
                  <a:pt x="1506470" y="285063"/>
                </a:lnTo>
                <a:lnTo>
                  <a:pt x="1506470" y="1025568"/>
                </a:lnTo>
                <a:lnTo>
                  <a:pt x="753236" y="1310630"/>
                </a:lnTo>
                <a:lnTo>
                  <a:pt x="1" y="1025568"/>
                </a:lnTo>
                <a:lnTo>
                  <a:pt x="1" y="285063"/>
                </a:lnTo>
                <a:lnTo>
                  <a:pt x="753236" y="0"/>
                </a:lnTo>
                <a:close/>
              </a:path>
            </a:pathLst>
          </a:custGeom>
          <a:solidFill>
            <a:srgbClr val="C1C7F4"/>
          </a:solidFill>
          <a:ln w="10800">
            <a:solidFill>
              <a:srgbClr val="7D8AE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8" name="CustomShape 76"/>
          <p:cNvSpPr/>
          <p:nvPr/>
        </p:nvSpPr>
        <p:spPr>
          <a:xfrm>
            <a:off x="8712000" y="-520560"/>
            <a:ext cx="701640" cy="701640"/>
          </a:xfrm>
          <a:custGeom>
            <a:avLst/>
            <a:gdLst/>
            <a:ahLst/>
            <a:cxnLst/>
            <a:rect l="l" t="t" r="r" b="b"/>
            <a:pathLst>
              <a:path w="1506469" h="1310630">
                <a:moveTo>
                  <a:pt x="753236" y="0"/>
                </a:moveTo>
                <a:lnTo>
                  <a:pt x="1506470" y="285063"/>
                </a:lnTo>
                <a:lnTo>
                  <a:pt x="1506470" y="1025568"/>
                </a:lnTo>
                <a:lnTo>
                  <a:pt x="753236" y="1310630"/>
                </a:lnTo>
                <a:lnTo>
                  <a:pt x="1" y="1025568"/>
                </a:lnTo>
                <a:lnTo>
                  <a:pt x="1" y="285063"/>
                </a:lnTo>
                <a:lnTo>
                  <a:pt x="753236" y="0"/>
                </a:lnTo>
                <a:close/>
              </a:path>
            </a:pathLst>
          </a:custGeom>
          <a:solidFill>
            <a:srgbClr val="C1C7F4"/>
          </a:solidFill>
          <a:ln w="10800">
            <a:solidFill>
              <a:srgbClr val="7D8AE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9" name="CustomShape 77"/>
          <p:cNvSpPr/>
          <p:nvPr/>
        </p:nvSpPr>
        <p:spPr>
          <a:xfrm>
            <a:off x="288000" y="-520920"/>
            <a:ext cx="701640" cy="701640"/>
          </a:xfrm>
          <a:custGeom>
            <a:avLst/>
            <a:gdLst/>
            <a:ahLst/>
            <a:cxnLst/>
            <a:rect l="l" t="t" r="r" b="b"/>
            <a:pathLst>
              <a:path w="1506469" h="1310630">
                <a:moveTo>
                  <a:pt x="753236" y="0"/>
                </a:moveTo>
                <a:lnTo>
                  <a:pt x="1506470" y="285063"/>
                </a:lnTo>
                <a:lnTo>
                  <a:pt x="1506470" y="1025568"/>
                </a:lnTo>
                <a:lnTo>
                  <a:pt x="753236" y="1310630"/>
                </a:lnTo>
                <a:lnTo>
                  <a:pt x="1" y="1025568"/>
                </a:lnTo>
                <a:lnTo>
                  <a:pt x="1" y="285063"/>
                </a:lnTo>
                <a:lnTo>
                  <a:pt x="753236" y="0"/>
                </a:lnTo>
                <a:close/>
              </a:path>
            </a:pathLst>
          </a:custGeom>
          <a:solidFill>
            <a:srgbClr val="C1C7F4"/>
          </a:solidFill>
          <a:ln w="10800">
            <a:solidFill>
              <a:srgbClr val="7D8AE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0" name="PlaceHolder 78"/>
          <p:cNvSpPr>
            <a:spLocks noGrp="1"/>
          </p:cNvSpPr>
          <p:nvPr>
            <p:ph type="title"/>
          </p:nvPr>
        </p:nvSpPr>
        <p:spPr>
          <a:xfrm>
            <a:off x="360000" y="225720"/>
            <a:ext cx="9359640" cy="7185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21" name="PlaceHolder 79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280" cy="3287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 algn="ctr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 algn="ctr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 algn="ctr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 algn="ctr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CustomShape 1"/>
          <p:cNvSpPr/>
          <p:nvPr/>
        </p:nvSpPr>
        <p:spPr>
          <a:xfrm>
            <a:off x="0" y="5400000"/>
            <a:ext cx="10079640" cy="269640"/>
          </a:xfrm>
          <a:prstGeom prst="rect">
            <a:avLst/>
          </a:prstGeom>
          <a:solidFill>
            <a:srgbClr val="C1C7F4"/>
          </a:solidFill>
          <a:ln w="10800">
            <a:solidFill>
              <a:srgbClr val="7D8AE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9" name="CustomShape 2"/>
          <p:cNvSpPr/>
          <p:nvPr/>
        </p:nvSpPr>
        <p:spPr>
          <a:xfrm>
            <a:off x="0" y="0"/>
            <a:ext cx="10079640" cy="1214640"/>
          </a:xfrm>
          <a:prstGeom prst="rect">
            <a:avLst/>
          </a:prstGeom>
          <a:solidFill>
            <a:srgbClr val="C1C7F4"/>
          </a:solidFill>
          <a:ln w="10800">
            <a:solidFill>
              <a:srgbClr val="7D8AE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60" name="CustomShape 3"/>
          <p:cNvSpPr/>
          <p:nvPr/>
        </p:nvSpPr>
        <p:spPr>
          <a:xfrm>
            <a:off x="360000" y="1485000"/>
            <a:ext cx="9359640" cy="3779640"/>
          </a:xfrm>
          <a:prstGeom prst="rect">
            <a:avLst/>
          </a:prstGeom>
          <a:noFill/>
          <a:ln w="108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61" name="CustomShape 4"/>
          <p:cNvSpPr/>
          <p:nvPr/>
        </p:nvSpPr>
        <p:spPr>
          <a:xfrm>
            <a:off x="9315000" y="5175000"/>
            <a:ext cx="449640" cy="449640"/>
          </a:xfrm>
          <a:prstGeom prst="ellipse">
            <a:avLst/>
          </a:prstGeom>
          <a:solidFill>
            <a:srgbClr val="1ABC9C"/>
          </a:solidFill>
          <a:ln w="10800">
            <a:solidFill>
              <a:srgbClr val="7D8AE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62" name="CustomShape 5"/>
          <p:cNvSpPr/>
          <p:nvPr/>
        </p:nvSpPr>
        <p:spPr>
          <a:xfrm>
            <a:off x="9180000" y="5130000"/>
            <a:ext cx="719640" cy="539640"/>
          </a:xfrm>
          <a:prstGeom prst="rect">
            <a:avLst/>
          </a:prstGeom>
          <a:noFill/>
          <a:ln w="108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fld id="{BA48C392-99DF-49DD-846F-7209FEF65D64}" type="slidenum">
              <a:rPr lang="ru-RU" sz="2400" b="0" strike="noStrike" spc="-1">
                <a:latin typeface="Arial"/>
              </a:rPr>
              <a:t>‹#›</a:t>
            </a:fld>
            <a:endParaRPr lang="ru-RU" sz="2400" b="0" strike="noStrike" spc="-1">
              <a:latin typeface="Arial"/>
            </a:endParaRPr>
          </a:p>
        </p:txBody>
      </p:sp>
      <p:sp>
        <p:nvSpPr>
          <p:cNvPr id="163" name="PlaceHolder 6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ru-RU" sz="44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64" name="PlaceHolder 7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CustomShape 1"/>
          <p:cNvSpPr/>
          <p:nvPr/>
        </p:nvSpPr>
        <p:spPr>
          <a:xfrm>
            <a:off x="360000" y="155160"/>
            <a:ext cx="9359640" cy="859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700" b="1" strike="noStrike" spc="-1">
                <a:solidFill>
                  <a:srgbClr val="FFFFFF"/>
                </a:solidFill>
                <a:latin typeface="Source Sans Pro Black"/>
              </a:rPr>
              <a:t>Организация поддержки семьи, попавшей в трудную жизненную ситуацию, силами прихода</a:t>
            </a:r>
            <a:endParaRPr lang="ru-RU" sz="2700" b="0" strike="noStrike" spc="-1">
              <a:latin typeface="Arial"/>
            </a:endParaRPr>
          </a:p>
        </p:txBody>
      </p:sp>
      <p:sp>
        <p:nvSpPr>
          <p:cNvPr id="202" name="CustomShape 2"/>
          <p:cNvSpPr/>
          <p:nvPr/>
        </p:nvSpPr>
        <p:spPr>
          <a:xfrm>
            <a:off x="360000" y="1485000"/>
            <a:ext cx="9359640" cy="377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200" b="0" strike="noStrike" spc="-1">
                <a:solidFill>
                  <a:srgbClr val="2C3E50"/>
                </a:solidFill>
                <a:latin typeface="Source Sans Pro"/>
              </a:rPr>
              <a:t>Ведущий вебинара — психолог Пелячик Анастасия.</a:t>
            </a:r>
            <a:endParaRPr lang="ru-RU" sz="32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3200" b="0" strike="noStrike" spc="-1">
                <a:solidFill>
                  <a:srgbClr val="2C3E50"/>
                </a:solidFill>
                <a:latin typeface="Source Sans Pro"/>
              </a:rPr>
              <a:t>Запись на индивидуальную консультацию в WhatsApp +7 960 2237604</a:t>
            </a:r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CustomShape 1"/>
          <p:cNvSpPr/>
          <p:nvPr/>
        </p:nvSpPr>
        <p:spPr>
          <a:xfrm>
            <a:off x="540000" y="1440000"/>
            <a:ext cx="9071280" cy="1216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300" b="0" strike="noStrike" spc="-1">
                <a:latin typeface="Arial"/>
              </a:rPr>
              <a:t>Группы риска:</a:t>
            </a:r>
          </a:p>
        </p:txBody>
      </p:sp>
      <p:sp>
        <p:nvSpPr>
          <p:cNvPr id="204" name="CustomShape 2"/>
          <p:cNvSpPr/>
          <p:nvPr/>
        </p:nvSpPr>
        <p:spPr>
          <a:xfrm>
            <a:off x="426600" y="2405974"/>
            <a:ext cx="8753040" cy="2158466"/>
          </a:xfrm>
          <a:prstGeom prst="rect">
            <a:avLst/>
          </a:prstGeom>
          <a:noFill/>
          <a:ln w="108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800" b="0" strike="noStrike" spc="-1" dirty="0">
                <a:solidFill>
                  <a:srgbClr val="073E87"/>
                </a:solidFill>
                <a:latin typeface="Candara"/>
              </a:rPr>
              <a:t>Одинокие родители</a:t>
            </a:r>
            <a:endParaRPr lang="ru-RU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2800" b="0" strike="noStrike" spc="-1" dirty="0">
                <a:solidFill>
                  <a:srgbClr val="073E87"/>
                </a:solidFill>
                <a:latin typeface="Candara"/>
              </a:rPr>
              <a:t>Многодетные семьи</a:t>
            </a:r>
            <a:endParaRPr lang="ru-RU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2800" b="0" strike="noStrike" spc="-1" dirty="0">
                <a:solidFill>
                  <a:srgbClr val="073E87"/>
                </a:solidFill>
                <a:latin typeface="Candara"/>
              </a:rPr>
              <a:t>Семьи с детьми с ОВЗ</a:t>
            </a:r>
            <a:endParaRPr lang="ru-RU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2800" b="0" strike="noStrike" spc="-1" dirty="0">
                <a:solidFill>
                  <a:srgbClr val="073E87"/>
                </a:solidFill>
                <a:latin typeface="Candara"/>
              </a:rPr>
              <a:t>Приемные семьи</a:t>
            </a:r>
            <a:endParaRPr lang="ru-RU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2800" b="0" strike="noStrike" spc="-1" dirty="0">
                <a:solidFill>
                  <a:srgbClr val="073E87"/>
                </a:solidFill>
                <a:latin typeface="Candara"/>
              </a:rPr>
              <a:t>Семьи, где есть зависимые люди </a:t>
            </a:r>
            <a:r>
              <a:rPr lang="ru-RU" sz="1800" b="0" strike="noStrike" spc="-1" dirty="0">
                <a:solidFill>
                  <a:srgbClr val="073E87"/>
                </a:solidFill>
                <a:latin typeface="Candara"/>
              </a:rPr>
              <a:t>(алкоголь, наркотики, </a:t>
            </a:r>
            <a:r>
              <a:rPr lang="ru-RU" sz="1800" b="0" strike="noStrike" spc="-1" dirty="0" err="1">
                <a:solidFill>
                  <a:srgbClr val="073E87"/>
                </a:solidFill>
                <a:latin typeface="Candara"/>
              </a:rPr>
              <a:t>игромания</a:t>
            </a:r>
            <a:r>
              <a:rPr lang="ru-RU" sz="1800" b="0" strike="noStrike" spc="-1" dirty="0">
                <a:solidFill>
                  <a:srgbClr val="073E87"/>
                </a:solidFill>
                <a:latin typeface="Candara"/>
              </a:rPr>
              <a:t>)</a:t>
            </a:r>
            <a:endParaRPr lang="ru-RU" sz="1800" b="0" strike="noStrike" spc="-1" dirty="0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" name="Picture 3"/>
          <p:cNvPicPr/>
          <p:nvPr/>
        </p:nvPicPr>
        <p:blipFill>
          <a:blip r:embed="rId2"/>
          <a:stretch/>
        </p:blipFill>
        <p:spPr>
          <a:xfrm>
            <a:off x="6131505" y="3294900"/>
            <a:ext cx="3634560" cy="2000880"/>
          </a:xfrm>
          <a:prstGeom prst="rect">
            <a:avLst/>
          </a:prstGeom>
          <a:ln w="0">
            <a:noFill/>
          </a:ln>
        </p:spPr>
      </p:pic>
      <p:sp>
        <p:nvSpPr>
          <p:cNvPr id="209" name="CustomShape 1"/>
          <p:cNvSpPr/>
          <p:nvPr/>
        </p:nvSpPr>
        <p:spPr>
          <a:xfrm>
            <a:off x="806400" y="306360"/>
            <a:ext cx="8466480" cy="1133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ru-RU" sz="4000" b="0" strike="noStrike" spc="-1">
                <a:solidFill>
                  <a:srgbClr val="FFFFFF"/>
                </a:solidFill>
                <a:latin typeface="Century Gothic"/>
              </a:rPr>
              <a:t>Последствия травмы</a:t>
            </a:r>
            <a:endParaRPr lang="ru-RU" sz="4000" b="0" strike="noStrike" spc="-1">
              <a:latin typeface="Arial"/>
            </a:endParaRPr>
          </a:p>
        </p:txBody>
      </p:sp>
      <p:sp>
        <p:nvSpPr>
          <p:cNvPr id="210" name="CustomShape 2"/>
          <p:cNvSpPr/>
          <p:nvPr/>
        </p:nvSpPr>
        <p:spPr>
          <a:xfrm>
            <a:off x="960840" y="1525320"/>
            <a:ext cx="8165880" cy="3539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 fontScale="95500"/>
          </a:bodyPr>
          <a:lstStyle/>
          <a:p>
            <a:pPr marL="274320" indent="-273600">
              <a:lnSpc>
                <a:spcPct val="100000"/>
              </a:lnSpc>
              <a:spcBef>
                <a:spcPts val="479"/>
              </a:spcBef>
              <a:buClr>
                <a:srgbClr val="3494BA"/>
              </a:buClr>
              <a:buFont typeface="Symbol"/>
              <a:buChar char=""/>
            </a:pPr>
            <a:r>
              <a:rPr lang="ru-RU" sz="2400" b="0" strike="noStrike" spc="-1" dirty="0" err="1">
                <a:solidFill>
                  <a:schemeClr val="tx2"/>
                </a:solidFill>
                <a:latin typeface="Century Gothic"/>
                <a:ea typeface="DejaVu Sans"/>
              </a:rPr>
              <a:t>Горевание</a:t>
            </a:r>
            <a:r>
              <a:rPr lang="ru-RU" sz="2400" b="0" strike="noStrike" spc="-1" dirty="0">
                <a:solidFill>
                  <a:schemeClr val="tx2"/>
                </a:solidFill>
                <a:latin typeface="Century Gothic"/>
                <a:ea typeface="DejaVu Sans"/>
              </a:rPr>
              <a:t> (шок, отрицание, агрессия, депрессия)</a:t>
            </a:r>
            <a:endParaRPr lang="ru-RU" sz="2400" b="0" strike="noStrike" spc="-1" dirty="0">
              <a:solidFill>
                <a:schemeClr val="tx2"/>
              </a:solidFill>
              <a:latin typeface="Arial"/>
            </a:endParaRPr>
          </a:p>
          <a:p>
            <a:pPr marL="274320" indent="-273600">
              <a:lnSpc>
                <a:spcPct val="100000"/>
              </a:lnSpc>
              <a:spcBef>
                <a:spcPts val="479"/>
              </a:spcBef>
              <a:buClr>
                <a:srgbClr val="3494BA"/>
              </a:buClr>
              <a:buFont typeface="Symbol"/>
              <a:buChar char=""/>
            </a:pPr>
            <a:r>
              <a:rPr lang="ru-RU" sz="2400" b="0" strike="noStrike" spc="-1" dirty="0">
                <a:solidFill>
                  <a:schemeClr val="tx2"/>
                </a:solidFill>
                <a:latin typeface="Century Gothic"/>
                <a:ea typeface="DejaVu Sans"/>
              </a:rPr>
              <a:t>Нарушение привязанности</a:t>
            </a:r>
            <a:endParaRPr lang="ru-RU" sz="2400" b="0" strike="noStrike" spc="-1" dirty="0">
              <a:solidFill>
                <a:schemeClr val="tx2"/>
              </a:solidFill>
              <a:latin typeface="Arial"/>
            </a:endParaRPr>
          </a:p>
          <a:p>
            <a:pPr marL="274320" indent="-273600">
              <a:lnSpc>
                <a:spcPct val="100000"/>
              </a:lnSpc>
              <a:spcBef>
                <a:spcPts val="479"/>
              </a:spcBef>
              <a:buClr>
                <a:srgbClr val="3494BA"/>
              </a:buClr>
              <a:buFont typeface="Symbol"/>
              <a:buChar char=""/>
            </a:pPr>
            <a:r>
              <a:rPr lang="ru-RU" sz="2400" b="0" strike="noStrike" spc="-1" dirty="0">
                <a:solidFill>
                  <a:schemeClr val="tx2"/>
                </a:solidFill>
                <a:latin typeface="Century Gothic"/>
                <a:ea typeface="DejaVu Sans"/>
              </a:rPr>
              <a:t>Отставание в развитии</a:t>
            </a:r>
            <a:endParaRPr lang="ru-RU" sz="2400" b="0" strike="noStrike" spc="-1" dirty="0">
              <a:solidFill>
                <a:schemeClr val="tx2"/>
              </a:solidFill>
              <a:latin typeface="Arial"/>
            </a:endParaRPr>
          </a:p>
          <a:p>
            <a:pPr marL="274320" indent="-273600">
              <a:lnSpc>
                <a:spcPct val="100000"/>
              </a:lnSpc>
              <a:spcBef>
                <a:spcPts val="479"/>
              </a:spcBef>
              <a:buClr>
                <a:srgbClr val="3494BA"/>
              </a:buClr>
              <a:buFont typeface="Symbol"/>
              <a:buChar char=""/>
            </a:pPr>
            <a:r>
              <a:rPr lang="ru-RU" sz="2400" b="0" strike="noStrike" spc="-1" dirty="0">
                <a:solidFill>
                  <a:schemeClr val="tx2"/>
                </a:solidFill>
                <a:latin typeface="Century Gothic"/>
                <a:ea typeface="DejaVu Sans"/>
              </a:rPr>
              <a:t>Заниженная самооценка, проблемы с идентичностью</a:t>
            </a:r>
            <a:endParaRPr lang="ru-RU" sz="2400" b="0" strike="noStrike" spc="-1" dirty="0">
              <a:solidFill>
                <a:schemeClr val="tx2"/>
              </a:solidFill>
              <a:latin typeface="Arial"/>
            </a:endParaRPr>
          </a:p>
          <a:p>
            <a:pPr marL="274320" indent="-273600">
              <a:lnSpc>
                <a:spcPct val="100000"/>
              </a:lnSpc>
              <a:spcBef>
                <a:spcPts val="479"/>
              </a:spcBef>
              <a:buClr>
                <a:srgbClr val="3494BA"/>
              </a:buClr>
              <a:buFont typeface="Symbol"/>
              <a:buChar char=""/>
            </a:pPr>
            <a:r>
              <a:rPr lang="ru-RU" sz="2400" b="0" strike="noStrike" spc="-1" dirty="0">
                <a:solidFill>
                  <a:schemeClr val="tx2"/>
                </a:solidFill>
                <a:latin typeface="Century Gothic"/>
                <a:ea typeface="DejaVu Sans"/>
              </a:rPr>
              <a:t>Снижение учебной и </a:t>
            </a:r>
            <a:endParaRPr lang="ru-RU" sz="2400" b="0" strike="noStrike" spc="-1" dirty="0">
              <a:solidFill>
                <a:schemeClr val="tx2"/>
              </a:solidFill>
              <a:latin typeface="Arial"/>
            </a:endParaRPr>
          </a:p>
          <a:p>
            <a:pPr marL="264960">
              <a:lnSpc>
                <a:spcPct val="100000"/>
              </a:lnSpc>
              <a:spcBef>
                <a:spcPts val="479"/>
              </a:spcBef>
              <a:tabLst>
                <a:tab pos="0" algn="l"/>
              </a:tabLst>
            </a:pPr>
            <a:r>
              <a:rPr lang="ru-RU" sz="2400" b="0" strike="noStrike" spc="-1" dirty="0">
                <a:solidFill>
                  <a:schemeClr val="tx2"/>
                </a:solidFill>
                <a:latin typeface="Century Gothic"/>
                <a:ea typeface="DejaVu Sans"/>
              </a:rPr>
              <a:t>познавательной</a:t>
            </a:r>
            <a:endParaRPr lang="ru-RU" sz="2400" b="0" strike="noStrike" spc="-1" dirty="0">
              <a:solidFill>
                <a:schemeClr val="tx2"/>
              </a:solidFill>
              <a:latin typeface="Arial"/>
            </a:endParaRPr>
          </a:p>
          <a:p>
            <a:pPr marL="264960">
              <a:lnSpc>
                <a:spcPct val="100000"/>
              </a:lnSpc>
              <a:spcBef>
                <a:spcPts val="479"/>
              </a:spcBef>
              <a:tabLst>
                <a:tab pos="0" algn="l"/>
              </a:tabLst>
            </a:pPr>
            <a:r>
              <a:rPr lang="ru-RU" sz="2400" b="0" strike="noStrike" spc="-1" dirty="0">
                <a:solidFill>
                  <a:schemeClr val="tx2"/>
                </a:solidFill>
                <a:latin typeface="Century Gothic"/>
                <a:ea typeface="DejaVu Sans"/>
              </a:rPr>
              <a:t> мотиваций</a:t>
            </a:r>
            <a:endParaRPr lang="ru-RU" sz="2400" b="0" strike="noStrike" spc="-1" dirty="0">
              <a:solidFill>
                <a:schemeClr val="tx2"/>
              </a:solidFill>
              <a:latin typeface="Arial"/>
            </a:endParaRPr>
          </a:p>
          <a:p>
            <a:pPr marL="264960">
              <a:lnSpc>
                <a:spcPct val="100000"/>
              </a:lnSpc>
              <a:spcBef>
                <a:spcPts val="479"/>
              </a:spcBef>
              <a:tabLst>
                <a:tab pos="0" algn="l"/>
              </a:tabLst>
            </a:pPr>
            <a:endParaRPr lang="ru-RU" sz="2400" b="0" strike="noStrike" spc="-1" dirty="0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" name="Picture 2_1"/>
          <p:cNvPicPr/>
          <p:nvPr/>
        </p:nvPicPr>
        <p:blipFill>
          <a:blip r:embed="rId2"/>
          <a:stretch/>
        </p:blipFill>
        <p:spPr>
          <a:xfrm>
            <a:off x="2520000" y="3420000"/>
            <a:ext cx="5039640" cy="2010960"/>
          </a:xfrm>
          <a:prstGeom prst="rect">
            <a:avLst/>
          </a:prstGeom>
          <a:ln w="0">
            <a:noFill/>
          </a:ln>
        </p:spPr>
      </p:pic>
      <p:sp>
        <p:nvSpPr>
          <p:cNvPr id="212" name="CustomShape 1"/>
          <p:cNvSpPr/>
          <p:nvPr/>
        </p:nvSpPr>
        <p:spPr>
          <a:xfrm>
            <a:off x="960840" y="1080000"/>
            <a:ext cx="8165880" cy="25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 fontScale="89500" lnSpcReduction="10000"/>
          </a:bodyPr>
          <a:lstStyle/>
          <a:p>
            <a:pPr algn="ctr">
              <a:lnSpc>
                <a:spcPct val="100000"/>
              </a:lnSpc>
              <a:spcBef>
                <a:spcPts val="479"/>
              </a:spcBef>
              <a:tabLst>
                <a:tab pos="0" algn="l"/>
              </a:tabLst>
            </a:pPr>
            <a:endParaRPr lang="ru-RU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479"/>
              </a:spcBef>
              <a:tabLst>
                <a:tab pos="0" algn="l"/>
              </a:tabLst>
            </a:pPr>
            <a:r>
              <a:rPr lang="ru-RU" sz="2400" b="0" strike="noStrike" spc="-1">
                <a:solidFill>
                  <a:srgbClr val="073E87"/>
                </a:solidFill>
                <a:latin typeface="Candara"/>
                <a:ea typeface="DejaVu Sans"/>
              </a:rPr>
              <a:t>Традиции</a:t>
            </a:r>
            <a:endParaRPr lang="ru-RU" sz="2400" b="0" strike="noStrike" spc="-1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479"/>
              </a:spcBef>
              <a:tabLst>
                <a:tab pos="0" algn="l"/>
              </a:tabLst>
            </a:pPr>
            <a:r>
              <a:rPr lang="ru-RU" sz="2400" b="0" strike="noStrike" spc="-1">
                <a:solidFill>
                  <a:srgbClr val="073E87"/>
                </a:solidFill>
                <a:latin typeface="Candara"/>
                <a:ea typeface="DejaVu Sans"/>
              </a:rPr>
              <a:t>Праздники</a:t>
            </a:r>
            <a:endParaRPr lang="ru-RU" sz="2400" b="0" strike="noStrike" spc="-1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479"/>
              </a:spcBef>
              <a:tabLst>
                <a:tab pos="0" algn="l"/>
              </a:tabLst>
            </a:pPr>
            <a:r>
              <a:rPr lang="ru-RU" sz="2400" b="0" strike="noStrike" spc="-1">
                <a:solidFill>
                  <a:srgbClr val="073E87"/>
                </a:solidFill>
                <a:latin typeface="Candara"/>
                <a:ea typeface="DejaVu Sans"/>
              </a:rPr>
              <a:t>Общественно полезный труд</a:t>
            </a:r>
            <a:endParaRPr lang="ru-RU" sz="2400" b="0" strike="noStrike" spc="-1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479"/>
              </a:spcBef>
              <a:tabLst>
                <a:tab pos="0" algn="l"/>
              </a:tabLst>
            </a:pPr>
            <a:r>
              <a:rPr lang="ru-RU" sz="2400" b="0" strike="noStrike" spc="-1">
                <a:solidFill>
                  <a:srgbClr val="073E87"/>
                </a:solidFill>
                <a:latin typeface="Candara"/>
                <a:ea typeface="DejaVu Sans"/>
              </a:rPr>
              <a:t>Совместные прогулки и путешествия</a:t>
            </a:r>
            <a:endParaRPr lang="ru-RU" sz="2400" b="0" strike="noStrike" spc="-1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479"/>
              </a:spcBef>
              <a:tabLst>
                <a:tab pos="0" algn="l"/>
              </a:tabLst>
            </a:pPr>
            <a:r>
              <a:rPr lang="ru-RU" sz="2400" b="0" strike="noStrike" spc="-1">
                <a:solidFill>
                  <a:srgbClr val="073E87"/>
                </a:solidFill>
                <a:latin typeface="Candara"/>
                <a:ea typeface="DejaVu Sans"/>
              </a:rPr>
              <a:t>Совместные трапезы</a:t>
            </a:r>
            <a:endParaRPr lang="ru-RU" sz="2400" b="0" strike="noStrike" spc="-1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479"/>
              </a:spcBef>
              <a:tabLst>
                <a:tab pos="0" algn="l"/>
              </a:tabLst>
            </a:pPr>
            <a:r>
              <a:rPr lang="ru-RU" sz="2400" b="0" strike="noStrike" spc="-1">
                <a:solidFill>
                  <a:srgbClr val="073E87"/>
                </a:solidFill>
                <a:latin typeface="Candara"/>
                <a:ea typeface="DejaVu Sans"/>
              </a:rPr>
              <a:t>Образовательные мероприятия</a:t>
            </a:r>
            <a:endParaRPr lang="ru-RU" sz="24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479"/>
              </a:spcBef>
              <a:tabLst>
                <a:tab pos="0" algn="l"/>
              </a:tabLst>
            </a:pPr>
            <a:endParaRPr lang="ru-RU" sz="2400" b="0" strike="noStrike" spc="-1">
              <a:latin typeface="Arial"/>
            </a:endParaRPr>
          </a:p>
        </p:txBody>
      </p:sp>
      <p:sp>
        <p:nvSpPr>
          <p:cNvPr id="213" name="CustomShape 2"/>
          <p:cNvSpPr/>
          <p:nvPr/>
        </p:nvSpPr>
        <p:spPr>
          <a:xfrm>
            <a:off x="1342080" y="0"/>
            <a:ext cx="7297560" cy="1309320"/>
          </a:xfrm>
          <a:prstGeom prst="rect">
            <a:avLst/>
          </a:prstGeom>
          <a:noFill/>
          <a:ln w="108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400" b="0" strike="noStrike" spc="-1">
                <a:solidFill>
                  <a:srgbClr val="073E87"/>
                </a:solidFill>
                <a:latin typeface="Candara"/>
              </a:rPr>
              <a:t>Помощь в удовлетворение жизненных потребностей</a:t>
            </a:r>
            <a:endParaRPr lang="ru-RU" sz="24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2400" b="0" strike="noStrike" spc="-1">
                <a:solidFill>
                  <a:srgbClr val="073E87"/>
                </a:solidFill>
                <a:latin typeface="Candara"/>
              </a:rPr>
              <a:t>Чувство безопасности</a:t>
            </a:r>
            <a:endParaRPr lang="ru-RU" sz="24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2400" b="0" strike="noStrike" spc="-1">
                <a:solidFill>
                  <a:srgbClr val="073E87"/>
                </a:solidFill>
                <a:latin typeface="Candara"/>
              </a:rPr>
              <a:t>Осознание своей нужности, чувство сопричастности</a:t>
            </a:r>
            <a:endParaRPr lang="ru-RU" sz="24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ru-RU" sz="2400" b="0" strike="noStrike" spc="-1">
              <a:latin typeface="Arial"/>
            </a:endParaRPr>
          </a:p>
        </p:txBody>
      </p:sp>
      <p:sp>
        <p:nvSpPr>
          <p:cNvPr id="214" name="CustomShape 3"/>
          <p:cNvSpPr/>
          <p:nvPr/>
        </p:nvSpPr>
        <p:spPr>
          <a:xfrm>
            <a:off x="5040000" y="900000"/>
            <a:ext cx="179640" cy="539640"/>
          </a:xfrm>
          <a:custGeom>
            <a:avLst/>
            <a:gdLst/>
            <a:ahLst/>
            <a:cxnLst/>
            <a:rect l="l" t="t" r="r" b="b"/>
            <a:pathLst>
              <a:path w="502" h="1502">
                <a:moveTo>
                  <a:pt x="125" y="1501"/>
                </a:moveTo>
                <a:lnTo>
                  <a:pt x="125" y="375"/>
                </a:lnTo>
                <a:lnTo>
                  <a:pt x="0" y="375"/>
                </a:lnTo>
                <a:lnTo>
                  <a:pt x="250" y="0"/>
                </a:lnTo>
                <a:lnTo>
                  <a:pt x="501" y="375"/>
                </a:lnTo>
                <a:lnTo>
                  <a:pt x="375" y="375"/>
                </a:lnTo>
                <a:lnTo>
                  <a:pt x="375" y="1501"/>
                </a:lnTo>
                <a:lnTo>
                  <a:pt x="125" y="1501"/>
                </a:lnTo>
              </a:path>
            </a:pathLst>
          </a:custGeom>
          <a:solidFill>
            <a:srgbClr val="C1C7F4"/>
          </a:solidFill>
          <a:ln w="10800">
            <a:solidFill>
              <a:srgbClr val="7D8AE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CustomShape 1"/>
          <p:cNvSpPr/>
          <p:nvPr/>
        </p:nvSpPr>
        <p:spPr>
          <a:xfrm>
            <a:off x="806400" y="194553"/>
            <a:ext cx="8466480" cy="103761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000" spc="-1" dirty="0" smtClean="0">
                <a:solidFill>
                  <a:srgbClr val="FFFFFF"/>
                </a:solidFill>
                <a:latin typeface="Century Gothic"/>
              </a:rPr>
              <a:t>Направления деятельности прихода:</a:t>
            </a:r>
            <a:endParaRPr kumimoji="0" lang="ru-RU" sz="4000" b="0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</a:endParaRPr>
          </a:p>
        </p:txBody>
      </p:sp>
      <p:pic>
        <p:nvPicPr>
          <p:cNvPr id="206" name="Picture 3_1"/>
          <p:cNvPicPr/>
          <p:nvPr/>
        </p:nvPicPr>
        <p:blipFill>
          <a:blip r:embed="rId2"/>
          <a:stretch/>
        </p:blipFill>
        <p:spPr>
          <a:xfrm>
            <a:off x="7183080" y="3638160"/>
            <a:ext cx="2290320" cy="1583640"/>
          </a:xfrm>
          <a:prstGeom prst="rect">
            <a:avLst/>
          </a:prstGeom>
          <a:ln w="0">
            <a:noFill/>
          </a:ln>
        </p:spPr>
      </p:pic>
      <p:sp>
        <p:nvSpPr>
          <p:cNvPr id="207" name="CustomShape 2"/>
          <p:cNvSpPr/>
          <p:nvPr/>
        </p:nvSpPr>
        <p:spPr>
          <a:xfrm>
            <a:off x="960840" y="1446179"/>
            <a:ext cx="8165880" cy="361794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 marL="274320" marR="0" lvl="0" indent="-273600" algn="l" defTabSz="914400" rtl="0" eaLnBrk="1" fontAlgn="auto" latinLnBrk="0" hangingPunct="1">
              <a:lnSpc>
                <a:spcPct val="100000"/>
              </a:lnSpc>
              <a:spcBef>
                <a:spcPts val="479"/>
              </a:spcBef>
              <a:spcAft>
                <a:spcPts val="0"/>
              </a:spcAft>
              <a:buClr>
                <a:srgbClr val="3494BA"/>
              </a:buClr>
              <a:buSzTx/>
              <a:buFont typeface="Symbol"/>
              <a:buChar char=""/>
              <a:tabLst/>
              <a:defRPr/>
            </a:pPr>
            <a:r>
              <a:rPr lang="ru-RU" sz="2400" spc="-1" dirty="0" smtClean="0">
                <a:solidFill>
                  <a:schemeClr val="tx2"/>
                </a:solidFill>
                <a:latin typeface="Century Gothic"/>
                <a:ea typeface="DejaVu Sans"/>
              </a:rPr>
              <a:t>Информационная поддержка;</a:t>
            </a:r>
          </a:p>
          <a:p>
            <a:pPr marL="274320" marR="0" lvl="0" indent="-273600" algn="l" defTabSz="914400" rtl="0" eaLnBrk="1" fontAlgn="auto" latinLnBrk="0" hangingPunct="1">
              <a:lnSpc>
                <a:spcPct val="100000"/>
              </a:lnSpc>
              <a:spcBef>
                <a:spcPts val="479"/>
              </a:spcBef>
              <a:spcAft>
                <a:spcPts val="0"/>
              </a:spcAft>
              <a:buClr>
                <a:srgbClr val="3494BA"/>
              </a:buClr>
              <a:buSzTx/>
              <a:buFont typeface="Symbol"/>
              <a:buChar char=""/>
              <a:tabLst/>
              <a:defRPr/>
            </a:pPr>
            <a:r>
              <a:rPr kumimoji="0" lang="ru-RU" sz="2400" b="0" i="0" u="none" strike="noStrike" kern="1200" cap="none" spc="-1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entury Gothic"/>
                <a:ea typeface="DejaVu Sans"/>
              </a:rPr>
              <a:t>Материальная поддержка;</a:t>
            </a:r>
          </a:p>
          <a:p>
            <a:pPr marL="274320" marR="0" lvl="0" indent="-273600" algn="l" defTabSz="914400" rtl="0" eaLnBrk="1" fontAlgn="auto" latinLnBrk="0" hangingPunct="1">
              <a:lnSpc>
                <a:spcPct val="100000"/>
              </a:lnSpc>
              <a:spcBef>
                <a:spcPts val="479"/>
              </a:spcBef>
              <a:spcAft>
                <a:spcPts val="0"/>
              </a:spcAft>
              <a:buClr>
                <a:srgbClr val="3494BA"/>
              </a:buClr>
              <a:buSzTx/>
              <a:buFont typeface="Symbol"/>
              <a:buChar char=""/>
              <a:tabLst/>
              <a:defRPr/>
            </a:pPr>
            <a:r>
              <a:rPr lang="ru-RU" sz="2400" spc="-1" dirty="0" smtClean="0">
                <a:solidFill>
                  <a:schemeClr val="tx2"/>
                </a:solidFill>
                <a:latin typeface="Century Gothic"/>
                <a:ea typeface="DejaVu Sans"/>
              </a:rPr>
              <a:t>Психологическая поддержка (внимание лечит, общение помогает, забота предает сил)</a:t>
            </a:r>
            <a:r>
              <a:rPr kumimoji="0" lang="ru-RU" sz="2400" b="0" i="0" u="none" strike="noStrike" kern="1200" cap="none" spc="-1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entury Gothic"/>
                <a:ea typeface="DejaVu Sans"/>
              </a:rPr>
              <a:t>.</a:t>
            </a:r>
            <a:endParaRPr kumimoji="0" lang="ru-RU" sz="2400" b="0" i="0" u="none" strike="noStrike" kern="1200" cap="none" spc="-1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7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79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endParaRPr kumimoji="0" lang="ru-RU" sz="2400" b="0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47559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CustomShape 1"/>
          <p:cNvSpPr/>
          <p:nvPr/>
        </p:nvSpPr>
        <p:spPr>
          <a:xfrm>
            <a:off x="810540" y="239170"/>
            <a:ext cx="8466480" cy="1133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 fontScale="77500" lnSpcReduction="20000"/>
          </a:bodyPr>
          <a:lstStyle/>
          <a:p>
            <a:pPr algn="ctr">
              <a:lnSpc>
                <a:spcPct val="90000"/>
              </a:lnSpc>
            </a:pPr>
            <a:r>
              <a:rPr lang="ru-RU" sz="4000" b="0" strike="noStrike" spc="-1" dirty="0" smtClean="0">
                <a:latin typeface="Arial"/>
              </a:rPr>
              <a:t>Можно перенести любое как, если знаешь зачем и чувствуешь, что ты не один!</a:t>
            </a:r>
            <a:endParaRPr lang="ru-RU" sz="4000" b="0" strike="noStrike" spc="-1" dirty="0">
              <a:latin typeface="Arial"/>
            </a:endParaRPr>
          </a:p>
        </p:txBody>
      </p:sp>
      <p:pic>
        <p:nvPicPr>
          <p:cNvPr id="216" name="Picture 2_0"/>
          <p:cNvPicPr/>
          <p:nvPr/>
        </p:nvPicPr>
        <p:blipFill>
          <a:blip r:embed="rId2"/>
          <a:stretch/>
        </p:blipFill>
        <p:spPr>
          <a:xfrm>
            <a:off x="951840" y="3370680"/>
            <a:ext cx="8166600" cy="2000880"/>
          </a:xfrm>
          <a:prstGeom prst="rect">
            <a:avLst/>
          </a:prstGeom>
          <a:ln w="0">
            <a:noFill/>
          </a:ln>
        </p:spPr>
      </p:pic>
      <p:sp>
        <p:nvSpPr>
          <p:cNvPr id="217" name="CustomShape 2"/>
          <p:cNvSpPr/>
          <p:nvPr/>
        </p:nvSpPr>
        <p:spPr>
          <a:xfrm>
            <a:off x="960840" y="2211840"/>
            <a:ext cx="8165880" cy="2852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 marL="720">
              <a:lnSpc>
                <a:spcPct val="100000"/>
              </a:lnSpc>
              <a:spcBef>
                <a:spcPts val="479"/>
              </a:spcBef>
              <a:buClr>
                <a:srgbClr val="3494BA"/>
              </a:buClr>
            </a:pPr>
            <a:endParaRPr lang="ru-RU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479"/>
              </a:spcBef>
              <a:tabLst>
                <a:tab pos="0" algn="l"/>
              </a:tabLst>
            </a:pPr>
            <a:endParaRPr lang="ru-RU" sz="2400" b="0" strike="noStrike" spc="-1" dirty="0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</TotalTime>
  <Words>150</Words>
  <Application>Microsoft Office PowerPoint</Application>
  <PresentationFormat>Произвольный</PresentationFormat>
  <Paragraphs>32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6</vt:i4>
      </vt:variant>
    </vt:vector>
  </HeadingPairs>
  <TitlesOfParts>
    <vt:vector size="17" baseType="lpstr">
      <vt:lpstr>Arial</vt:lpstr>
      <vt:lpstr>Candara</vt:lpstr>
      <vt:lpstr>Century Gothic</vt:lpstr>
      <vt:lpstr>DejaVu Sans</vt:lpstr>
      <vt:lpstr>Source Sans Pro</vt:lpstr>
      <vt:lpstr>Source Sans Pro Black</vt:lpstr>
      <vt:lpstr>Symbol</vt:lpstr>
      <vt:lpstr>Wingdings</vt:lpstr>
      <vt:lpstr>Office Theme</vt:lpstr>
      <vt:lpstr>Office Theme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Inspiration</dc:title>
  <dc:subject/>
  <dc:creator>Анастасия</dc:creator>
  <dc:description/>
  <cp:lastModifiedBy>Анастасия</cp:lastModifiedBy>
  <cp:revision>4</cp:revision>
  <dcterms:created xsi:type="dcterms:W3CDTF">2022-01-30T19:25:33Z</dcterms:created>
  <dcterms:modified xsi:type="dcterms:W3CDTF">2022-01-31T08:32:57Z</dcterms:modified>
  <dc:language>ru-RU</dc:language>
</cp:coreProperties>
</file>