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304" r:id="rId4"/>
    <p:sldId id="297" r:id="rId5"/>
    <p:sldId id="305" r:id="rId6"/>
    <p:sldId id="298" r:id="rId7"/>
    <p:sldId id="306" r:id="rId8"/>
    <p:sldId id="307" r:id="rId9"/>
    <p:sldId id="308" r:id="rId10"/>
    <p:sldId id="309" r:id="rId11"/>
    <p:sldId id="310" r:id="rId12"/>
    <p:sldId id="299" r:id="rId13"/>
    <p:sldId id="311" r:id="rId14"/>
    <p:sldId id="312" r:id="rId15"/>
    <p:sldId id="300" r:id="rId16"/>
    <p:sldId id="313" r:id="rId17"/>
    <p:sldId id="302" r:id="rId18"/>
    <p:sldId id="314" r:id="rId19"/>
    <p:sldId id="291" r:id="rId20"/>
    <p:sldId id="315" r:id="rId21"/>
    <p:sldId id="26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A78DF96-135C-4EF6-895F-3CD84FEDF832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DDA93A2-C49A-4196-A0CD-DFA695A12F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008113"/>
            <a:ext cx="7124328" cy="29249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ПОДДЕРЖКА СОЦИАЛЬНОЙ ДЕЯТЕЛЬНОСТИ</a:t>
            </a:r>
            <a:b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157192"/>
            <a:ext cx="6400800" cy="119898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Кислова Светлана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Екатеринбург, 2021 </a:t>
            </a:r>
          </a:p>
        </p:txBody>
      </p:sp>
    </p:spTree>
    <p:extLst>
      <p:ext uri="{BB962C8B-B14F-4D97-AF65-F5344CB8AC3E}">
        <p14:creationId xmlns:p14="http://schemas.microsoft.com/office/powerpoint/2010/main" val="285290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Зачем социальному отделу епархии / НКО </a:t>
            </a:r>
          </a:p>
          <a:p>
            <a:pPr algn="ctr"/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нужна </a:t>
            </a:r>
            <a:r>
              <a:rPr lang="ru-RU" sz="4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информационная </a:t>
            </a:r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работа?</a:t>
            </a:r>
          </a:p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4414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-95047"/>
            <a:ext cx="7311186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Послушание церкви: «самый понятный язык – язык милосердия и добрых дел» </a:t>
            </a:r>
          </a:p>
          <a:p>
            <a:pPr marL="457200" indent="-457200">
              <a:buAutoNum type="arabicPeriod"/>
            </a:pP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Количественное развитие. Возможность развития социального служения церкви за счет формирование круга единомышленников – помощников (добровольцев, сестер милосердия)</a:t>
            </a:r>
          </a:p>
          <a:p>
            <a:pPr marL="457200" indent="-457200">
              <a:buAutoNum type="arabicPeriod"/>
            </a:pP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Качественное развитие. Привлечение средств на социальные проекты и адресную помощь нуждающимся. Необходимо для грантов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Узнаваемость. Более легкие коммуникации </a:t>
            </a:r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38191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539279"/>
            <a:ext cx="748883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аудитория: </a:t>
            </a:r>
            <a:endParaRPr lang="ru-RU" sz="4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кому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нужно рассказывать о </a:t>
            </a:r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социальном служении церкви</a:t>
            </a:r>
            <a:endParaRPr lang="ru-RU" sz="4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4414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349488"/>
            <a:ext cx="731118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Церковная аудитория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епархия, приходы (митрополит, сотрудники епархии, прихожане храмов). Добровольцы, кто уже делают первые шаги в церкви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Нецерковная  аудитория -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жители района, города,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захожане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храма (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мимо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шли/ехали). Те,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кто пока нейтрально относится к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социальному служению,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но если потребуется, он знает, куда обратится за помощью /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желая помочь. 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удущие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прихожане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потенциальные добровольцы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- потенциальные благотворители 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- органы власти и организации вашего района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19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884054"/>
            <a:ext cx="748883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информационной работы: </a:t>
            </a:r>
            <a:endParaRPr lang="ru-RU" sz="4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простого к сложному. 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Роль руководителя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4414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44624"/>
            <a:ext cx="7311186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Что чаще всего мешает: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опыта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времени,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перегруженность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мотивации 	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ничего интересного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боюсь СМИ</a:t>
            </a:r>
          </a:p>
          <a:p>
            <a:pPr marL="342900" indent="-342900">
              <a:buFontTx/>
              <a:buChar char="-"/>
            </a:pP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Что делать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- не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нужно делать все самому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найти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помощника и доверить ему 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поверить, что это важно и нужно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нужно,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чтобы стало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интересным, оперативно </a:t>
            </a:r>
            <a:r>
              <a:rPr lang="ru-RU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реагировать на церковную и внешнюю повестку</a:t>
            </a:r>
            <a:endParaRPr lang="ru-RU" sz="25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при звонке СМИ делегировать пресс-службе епархии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293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349488"/>
            <a:ext cx="731118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ИНФОРМАЦИОННАЯ РАБОТА 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это не только работа со СМИ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это не обязательно должен быть профессиональный журналист и за оплату 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это командная работа и общий результат руководителя и помощника (есть исключения, когда руководитель берет функцию на себя)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это реальная связь с внешним миром и донесение своих ценностей, реальные истории, где не нужно ничего придумывать 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561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539279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Каналы информации, которые хорошо работают </a:t>
            </a:r>
            <a:endParaRPr lang="ru-RU" sz="4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9152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349488"/>
            <a:ext cx="731118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СОБСТВЕННЫЕ КАНАЛЫ</a:t>
            </a:r>
          </a:p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Чаты / </a:t>
            </a:r>
            <a:r>
              <a:rPr lang="ru-RU" sz="2500" b="1" dirty="0" err="1" smtClean="0">
                <a:latin typeface="Times New Roman" pitchFamily="18" charset="0"/>
                <a:cs typeface="Times New Roman" pitchFamily="18" charset="0"/>
              </a:rPr>
              <a:t>мессенджеры</a:t>
            </a: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для коммуникации с добровольцами </a:t>
            </a: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Социальные сети </a:t>
            </a: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Как выбрать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соцсеть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каких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соцсетях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нужно быть?</a:t>
            </a:r>
          </a:p>
          <a:p>
            <a:pPr marL="342900" indent="-342900">
              <a:buFontTx/>
              <a:buChar char="-"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Видеоканал (</a:t>
            </a:r>
            <a:r>
              <a:rPr lang="en-US" sz="2500" b="1" dirty="0" smtClean="0">
                <a:latin typeface="Times New Roman" pitchFamily="18" charset="0"/>
                <a:cs typeface="Times New Roman" pitchFamily="18" charset="0"/>
              </a:rPr>
              <a:t>you tube)</a:t>
            </a: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нужен и когда видеоканал?</a:t>
            </a:r>
            <a:endParaRPr 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Стенд прихода / епархиального управления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(если вы базируетесь на приходе)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макеты, объявления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Сайт 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77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349488"/>
            <a:ext cx="731118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ЦЕРКОВНЫЕ  КАНАЛЫ</a:t>
            </a:r>
          </a:p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Пресс-служба епархии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публикации на ресурсах епархии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пресс-тур по значимым событиям</a:t>
            </a: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err="1" smtClean="0">
                <a:latin typeface="Times New Roman" pitchFamily="18" charset="0"/>
                <a:cs typeface="Times New Roman" pitchFamily="18" charset="0"/>
              </a:rPr>
              <a:t>Диакония.ру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публикации на ресурсах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Синодального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отдела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попадание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общецерковную повестку, отчеты</a:t>
            </a:r>
          </a:p>
          <a:p>
            <a:pPr marL="342900" indent="-342900">
              <a:buFontTx/>
              <a:buChar char="-"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3829685"/>
            <a:ext cx="731118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СВЕТСКИЕ  КАНАЛЫ</a:t>
            </a:r>
          </a:p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Городские СМИ</a:t>
            </a: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Органы местного самоуправления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287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1785926"/>
            <a:ext cx="748883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команда: </a:t>
            </a:r>
            <a:endParaRPr lang="ru-RU" sz="4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4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взять помощников и как определить их </a:t>
            </a:r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функционал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4414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349488"/>
            <a:ext cx="7311186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ВАМ В ПОМОЩЬ: 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 выбор: приходской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катехизатор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социальный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работник /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представитель молодежного клуба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воскресной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школы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примеры, когда сам настоятель успешно ведет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соцсети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работу</a:t>
            </a:r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«Человек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 улицы» +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профес.знания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+ мотивация </a:t>
            </a:r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Прихожане-добровольцы вашего храма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225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294" y="349488"/>
            <a:ext cx="731118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ГЛАВНЫЕ </a:t>
            </a:r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СТРАХИ НОВИЧКА </a:t>
            </a:r>
            <a:r>
              <a:rPr lang="ru-RU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ЧТО С НИМИ ДЕЛАТЬ:</a:t>
            </a:r>
            <a:endParaRPr lang="ru-RU" sz="25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умею писать 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Нет профессионального фотоаппарата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Некому наполнять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соцсети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Напишу что-нибудь не то 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Учиться, читать </a:t>
            </a:r>
            <a:r>
              <a:rPr lang="ru-RU" sz="2500" i="1" dirty="0" err="1" smtClean="0">
                <a:latin typeface="Times New Roman" pitchFamily="18" charset="0"/>
                <a:cs typeface="Times New Roman" pitchFamily="18" charset="0"/>
              </a:rPr>
              <a:t>соцсети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 коллег  </a:t>
            </a:r>
          </a:p>
          <a:p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Привлекать 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необходимые 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ресурсы через коммуникации, просит о помощи </a:t>
            </a:r>
          </a:p>
          <a:p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500" i="1" dirty="0">
                <a:latin typeface="Times New Roman" pitchFamily="18" charset="0"/>
                <a:cs typeface="Times New Roman" pitchFamily="18" charset="0"/>
              </a:rPr>
              <a:t>бояться выражать свои мысли и делиться эмоциями </a:t>
            </a:r>
            <a:endParaRPr lang="ru-RU" sz="25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Согласовывать с руководителем</a:t>
            </a:r>
          </a:p>
          <a:p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Поддержка и молитва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89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1215972"/>
            <a:ext cx="748883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Поиск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информационных поводов: </a:t>
            </a:r>
            <a:endParaRPr lang="ru-RU" sz="4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может быть интересного в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социальном служении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4414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357298"/>
            <a:ext cx="7311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188640"/>
            <a:ext cx="7311186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чем можно рассказывать пока нет больших событий: 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ни банально –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можно начать с расписания богослужений, когда 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служатся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молебны о здравии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акафисты о семье, благополучных родах и т.д.)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Фото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 места события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 краткой 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подписью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(вручение адресной помощи, посещение красной зоны)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Проповеди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священника, ответы на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вопросы в тему соц. служения и самых популярных вопросов 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Знакомство с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людьми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/ фото и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имя,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кем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работает / какая помощь нужна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Видео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фрагмент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Анонс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встречи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Поздравление именинников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/ важные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церковные даты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с пояснениями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89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0886" y="2294461"/>
            <a:ext cx="7488832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Сайт 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социальные сети</a:t>
            </a:r>
            <a:r>
              <a:rPr lang="ru-RU" sz="4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4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4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выбрать</a:t>
            </a:r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4414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62059" y="465661"/>
            <a:ext cx="7488832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Рекомендации по ведению групп в социальных сетях</a:t>
            </a:r>
          </a:p>
          <a:p>
            <a:pPr algn="ctr"/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Посмотреть, какими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соцсетями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пользуются ваши помощники, опрос прихожан – начинать лучше с той, какая наиболее знакома, либо размещены аккаунты единомышленников.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Новые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соцсети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добавлять по мере потребности, не распыляться (так как формат подачи отличается) и понаблюдать на обратной связью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Выбрать комфортный режим по выходу публикаций (не слишком часто, но и не слишком редко)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соцсетях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не нужно много текста, важно хорошее (хотя бы 1 фото) и текст по существу – кто, где, что, когда и как</a:t>
            </a: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11321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митрий\Downloads\IMG_20211110_1305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3456384" cy="60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митрий\Downloads\IMG_20211110_1306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2" y="498634"/>
            <a:ext cx="3508530" cy="605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583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260648"/>
            <a:ext cx="7488832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могут полезны </a:t>
            </a:r>
            <a:r>
              <a:rPr lang="ru-RU" sz="43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соцести</a:t>
            </a:r>
            <a:r>
              <a:rPr lang="ru-RU" sz="4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endParaRPr lang="ru-RU" sz="1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По статистике Православной Службы Милосердия в Екатеринбурге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90% новых добровольцев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анкете указали, что узнали о Службе Милосердия и захотели помогать ближним через СОЦСЕТИ и поисковый запрос в интернете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Через СМИ о служении милосердия узнают менее 10%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 потребностей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сборы для подопечных закрывает через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соцсеть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Инстаграм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приют для мам Нечаянная радость (это основная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соцсеть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проекта). Ведет аккаунт руководитель приюта, отдельного помощника нет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0439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700808"/>
            <a:ext cx="5472608" cy="280831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868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774</TotalTime>
  <Words>631</Words>
  <Application>Microsoft Office PowerPoint</Application>
  <PresentationFormat>Экран (4:3)</PresentationFormat>
  <Paragraphs>205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ИНФОРМАЦИОННАЯ ПОДДЕРЖКА СОЦИАЛЬНОЙ ДЕЯТЕЛЬНОСТИ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ИНФОРМАЦИОННОЕ СОПРОВОЖДЕНИЕ СОЦИАЛЬНОЙ ДЕЯТЕЛЬНОСТИ НА ПРИХОДЕ</dc:title>
  <dc:creator>Ноутбук</dc:creator>
  <cp:lastModifiedBy>Дмитрий</cp:lastModifiedBy>
  <cp:revision>69</cp:revision>
  <dcterms:created xsi:type="dcterms:W3CDTF">2018-12-10T13:10:23Z</dcterms:created>
  <dcterms:modified xsi:type="dcterms:W3CDTF">2021-11-10T10:48:34Z</dcterms:modified>
</cp:coreProperties>
</file>