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2" r:id="rId3"/>
    <p:sldId id="257" r:id="rId4"/>
    <p:sldId id="261" r:id="rId5"/>
    <p:sldId id="258" r:id="rId6"/>
    <p:sldId id="259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1243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F9EC-C884-4BA6-BE4D-D9D239624882}" type="datetimeFigureOut">
              <a:rPr lang="ru-RU" smtClean="0"/>
              <a:t>04.02.2020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FA958-89D9-49C1-B978-505CCFB974E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F9EC-C884-4BA6-BE4D-D9D239624882}" type="datetimeFigureOut">
              <a:rPr lang="ru-RU" smtClean="0"/>
              <a:t>04.02.2020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FA958-89D9-49C1-B978-505CCFB974E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F9EC-C884-4BA6-BE4D-D9D239624882}" type="datetimeFigureOut">
              <a:rPr lang="ru-RU" smtClean="0"/>
              <a:t>04.02.2020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FA958-89D9-49C1-B978-505CCFB974E8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F9EC-C884-4BA6-BE4D-D9D239624882}" type="datetimeFigureOut">
              <a:rPr lang="ru-RU" smtClean="0"/>
              <a:t>04.02.2020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FA958-89D9-49C1-B978-505CCFB974E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F9EC-C884-4BA6-BE4D-D9D239624882}" type="datetimeFigureOut">
              <a:rPr lang="ru-RU" smtClean="0"/>
              <a:t>04.02.2020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FA958-89D9-49C1-B978-505CCFB974E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F9EC-C884-4BA6-BE4D-D9D239624882}" type="datetimeFigureOut">
              <a:rPr lang="ru-RU" smtClean="0"/>
              <a:t>04.02.2020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FA958-89D9-49C1-B978-505CCFB974E8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F9EC-C884-4BA6-BE4D-D9D239624882}" type="datetimeFigureOut">
              <a:rPr lang="ru-RU" smtClean="0"/>
              <a:t>04.02.2020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FA958-89D9-49C1-B978-505CCFB974E8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F9EC-C884-4BA6-BE4D-D9D239624882}" type="datetimeFigureOut">
              <a:rPr lang="ru-RU" smtClean="0"/>
              <a:t>04.02.2020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FA958-89D9-49C1-B978-505CCFB974E8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F9EC-C884-4BA6-BE4D-D9D239624882}" type="datetimeFigureOut">
              <a:rPr lang="ru-RU" smtClean="0"/>
              <a:t>04.02.2020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FA958-89D9-49C1-B978-505CCFB974E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F9EC-C884-4BA6-BE4D-D9D239624882}" type="datetimeFigureOut">
              <a:rPr lang="ru-RU" smtClean="0"/>
              <a:t>04.02.2020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FA958-89D9-49C1-B978-505CCFB974E8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F9EC-C884-4BA6-BE4D-D9D239624882}" type="datetimeFigureOut">
              <a:rPr lang="ru-RU" smtClean="0"/>
              <a:t>04.02.2020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FA958-89D9-49C1-B978-505CCFB974E8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AC4F9EC-C884-4BA6-BE4D-D9D239624882}" type="datetimeFigureOut">
              <a:rPr lang="ru-RU" smtClean="0"/>
              <a:t>04.02.2020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05FA958-89D9-49C1-B978-505CCFB974E8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5975881"/>
            <a:ext cx="5637010" cy="882119"/>
          </a:xfrm>
        </p:spPr>
        <p:txBody>
          <a:bodyPr/>
          <a:lstStyle/>
          <a:p>
            <a:r>
              <a:rPr lang="ru-RU" dirty="0" smtClean="0"/>
              <a:t>Ведущий - Пелячик Анастасия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"/>
            <a:ext cx="8496944" cy="2852936"/>
          </a:xfrm>
        </p:spPr>
        <p:txBody>
          <a:bodyPr/>
          <a:lstStyle/>
          <a:p>
            <a:pPr algn="ctr"/>
            <a:r>
              <a:rPr lang="ru-RU" dirty="0" smtClean="0"/>
              <a:t> </a:t>
            </a:r>
            <a:r>
              <a:rPr lang="ru-RU" sz="3600" dirty="0" smtClean="0"/>
              <a:t>Виды поддержки, которые может оказать приход для укрепления семей и предотвращения разводов</a:t>
            </a:r>
            <a:endParaRPr lang="ru-RU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2" y="2564904"/>
            <a:ext cx="4013805" cy="3518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223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352928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Ради чего создаются семьи?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2564904"/>
            <a:ext cx="8352928" cy="3744416"/>
          </a:xfrm>
        </p:spPr>
        <p:txBody>
          <a:bodyPr>
            <a:noAutofit/>
          </a:bodyPr>
          <a:lstStyle/>
          <a:p>
            <a:pPr marL="45720" indent="0" algn="just">
              <a:buNone/>
            </a:pPr>
            <a:r>
              <a:rPr lang="ru-RU" sz="2800" dirty="0" smtClean="0"/>
              <a:t>Причина высокого количества разводов кроется в восприятии брака ради обладания чем или кем-либо.</a:t>
            </a:r>
          </a:p>
          <a:p>
            <a:pPr marL="45720" indent="0" algn="just">
              <a:buNone/>
            </a:pPr>
            <a:r>
              <a:rPr lang="ru-RU" sz="2800" dirty="0" smtClean="0"/>
              <a:t>Мало людей, создающих семьи, ради желания посвятить себя любимому.</a:t>
            </a:r>
          </a:p>
          <a:p>
            <a:pPr marL="45720" indent="0" algn="just">
              <a:buNone/>
            </a:pPr>
            <a:r>
              <a:rPr lang="ru-RU" sz="2800" dirty="0" smtClean="0"/>
              <a:t>Функциональная семья – семья, где потребности каждого удовлетворены, в том числе потребность быть счастливым.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897419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372168"/>
            <a:ext cx="8352927" cy="1143000"/>
          </a:xfrm>
        </p:spPr>
        <p:txBody>
          <a:bodyPr/>
          <a:lstStyle/>
          <a:p>
            <a:pPr marL="0" indent="0" algn="just">
              <a:buNone/>
            </a:pPr>
            <a:r>
              <a:rPr lang="ru-RU" sz="3200" dirty="0" smtClean="0"/>
              <a:t>Супруги приходят в брак с багажом (ценности, опыт, образование, </a:t>
            </a:r>
            <a:r>
              <a:rPr lang="ru-RU" sz="3200" dirty="0" smtClean="0"/>
              <a:t>мировоззрение, друзья, привычки, болезни и генетика, страхи и проблемы, родственники</a:t>
            </a:r>
            <a:r>
              <a:rPr lang="ru-RU" sz="3200" b="0" dirty="0" smtClean="0"/>
              <a:t>).</a:t>
            </a:r>
            <a:endParaRPr lang="ru-RU" sz="3200" b="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246" y="731846"/>
            <a:ext cx="2798307" cy="3475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7641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5832647" cy="6048672"/>
          </a:xfrm>
        </p:spPr>
        <p:txBody>
          <a:bodyPr/>
          <a:lstStyle/>
          <a:p>
            <a:pPr marL="0" indent="0" algn="l">
              <a:buNone/>
            </a:pPr>
            <a:r>
              <a:rPr lang="ru-RU" sz="3200" dirty="0" smtClean="0"/>
              <a:t>Семья способна сплотиться и преодолеть трудности, если:</a:t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>- </a:t>
            </a:r>
            <a:r>
              <a:rPr lang="ru-RU" sz="3200" b="0" dirty="0" smtClean="0"/>
              <a:t>много проводит времени вместе</a:t>
            </a:r>
            <a:br>
              <a:rPr lang="ru-RU" sz="3200" b="0" dirty="0" smtClean="0"/>
            </a:br>
            <a:r>
              <a:rPr lang="ru-RU" sz="3200" b="0" dirty="0" smtClean="0"/>
              <a:t>- умеют разговаривать друг с другом</a:t>
            </a:r>
            <a:br>
              <a:rPr lang="ru-RU" sz="3200" b="0" dirty="0" smtClean="0"/>
            </a:br>
            <a:r>
              <a:rPr lang="ru-RU" sz="3200" b="0" dirty="0" smtClean="0"/>
              <a:t>- в отношениях имеет место телесное выражение </a:t>
            </a:r>
            <a:r>
              <a:rPr lang="ru-RU" sz="3200" b="0" dirty="0" smtClean="0"/>
              <a:t>любви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- </a:t>
            </a:r>
            <a:r>
              <a:rPr lang="ru-RU" sz="3200" b="0" dirty="0" smtClean="0"/>
              <a:t>5 языков любви</a:t>
            </a:r>
            <a:br>
              <a:rPr lang="ru-RU" sz="3200" b="0" dirty="0" smtClean="0"/>
            </a:br>
            <a:r>
              <a:rPr lang="ru-RU" sz="3200" b="0" dirty="0" smtClean="0"/>
              <a:t>- </a:t>
            </a:r>
            <a:r>
              <a:rPr lang="ru-RU" sz="3200" b="0" dirty="0" smtClean="0"/>
              <a:t>принимать и прощать</a:t>
            </a:r>
            <a:br>
              <a:rPr lang="ru-RU" sz="3200" b="0" dirty="0" smtClean="0"/>
            </a:br>
            <a:r>
              <a:rPr lang="ru-RU" sz="3200" b="0" dirty="0" smtClean="0"/>
              <a:t>- конструктивность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764704"/>
            <a:ext cx="2566638" cy="3475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6332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5 языков любви:</a:t>
            </a:r>
            <a:br>
              <a:rPr lang="ru-RU" dirty="0" smtClean="0"/>
            </a:br>
            <a:r>
              <a:rPr lang="ru-RU" sz="3600" b="0" dirty="0" smtClean="0"/>
              <a:t>подарки, дела, время, слова, прикосновения</a:t>
            </a:r>
            <a:endParaRPr lang="ru-RU" sz="3600" b="0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7431" y="731838"/>
            <a:ext cx="2091937" cy="347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3708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764704"/>
            <a:ext cx="1527115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9373514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</TotalTime>
  <Words>112</Words>
  <Application>Microsoft Office PowerPoint</Application>
  <PresentationFormat>Экран (4:3)</PresentationFormat>
  <Paragraphs>10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Georgia</vt:lpstr>
      <vt:lpstr>Trebuchet MS</vt:lpstr>
      <vt:lpstr>Воздушный поток</vt:lpstr>
      <vt:lpstr> Виды поддержки, которые может оказать приход для укрепления семей и предотвращения разводов</vt:lpstr>
      <vt:lpstr>Ради чего создаются семьи?</vt:lpstr>
      <vt:lpstr>Супруги приходят в брак с багажом (ценности, опыт, образование, мировоззрение, друзья, привычки, болезни и генетика, страхи и проблемы, родственники).</vt:lpstr>
      <vt:lpstr>Семья способна сплотиться и преодолеть трудности, если:  - много проводит времени вместе - умеют разговаривать друг с другом - в отношениях имеет место телесное выражение любви - 5 языков любви - принимать и прощать - конструктивность </vt:lpstr>
      <vt:lpstr>5 языков любви: подарки, дела, время, слова, прикосновения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ЦСУ</dc:creator>
  <cp:lastModifiedBy>Лужина Анна</cp:lastModifiedBy>
  <cp:revision>8</cp:revision>
  <dcterms:created xsi:type="dcterms:W3CDTF">2020-01-21T18:39:47Z</dcterms:created>
  <dcterms:modified xsi:type="dcterms:W3CDTF">2020-02-04T08:01:16Z</dcterms:modified>
</cp:coreProperties>
</file>