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1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34D95F-57DA-46C4-8080-18D3E564D375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844824"/>
            <a:ext cx="8136904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Социальная работа в учреждениях для детей, оставшихся без попечения родителей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933056"/>
            <a:ext cx="7406640" cy="1752600"/>
          </a:xfrm>
        </p:spPr>
        <p:txBody>
          <a:bodyPr>
            <a:normAutofit/>
          </a:bodyPr>
          <a:lstStyle/>
          <a:p>
            <a:pPr marL="2868613" indent="-2841625"/>
            <a:endParaRPr lang="ru-RU" dirty="0" smtClean="0"/>
          </a:p>
          <a:p>
            <a:r>
              <a:rPr lang="ru-RU" dirty="0" smtClean="0"/>
              <a:t>Ведущий – психолог ЦСУ ММОМ </a:t>
            </a:r>
          </a:p>
          <a:p>
            <a:pPr marL="1611313"/>
            <a:r>
              <a:rPr lang="ru-RU" dirty="0" smtClean="0"/>
              <a:t>Пелячик Анастасия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01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Актуальные проблемы ЦССВ: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Материальные (не всегда хватает ресурсов для обеспечения всем необходимым воспитанников)</a:t>
            </a:r>
          </a:p>
          <a:p>
            <a:r>
              <a:rPr lang="ru-RU" dirty="0" smtClean="0"/>
              <a:t>Профессиональные (не достаточно грамотных специалистов для работы с детьми)</a:t>
            </a:r>
          </a:p>
          <a:p>
            <a:r>
              <a:rPr lang="ru-RU" dirty="0" smtClean="0"/>
              <a:t>Психологические (эмоциональное выгорание сотрудников, работа без радости)</a:t>
            </a:r>
          </a:p>
          <a:p>
            <a:r>
              <a:rPr lang="ru-RU" dirty="0" smtClean="0"/>
              <a:t>Организационные (нет понимания, как системно адаптировать, реабилитировать, развивать ребенка)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394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Виды помощи: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Подарки</a:t>
            </a:r>
          </a:p>
          <a:p>
            <a:r>
              <a:rPr lang="ru-RU" dirty="0" smtClean="0"/>
              <a:t>Праздники</a:t>
            </a:r>
          </a:p>
          <a:p>
            <a:r>
              <a:rPr lang="ru-RU" dirty="0" smtClean="0"/>
              <a:t>Развивающие мероприятия</a:t>
            </a:r>
          </a:p>
          <a:p>
            <a:r>
              <a:rPr lang="ru-RU" dirty="0" smtClean="0"/>
              <a:t>Обучение</a:t>
            </a:r>
          </a:p>
          <a:p>
            <a:r>
              <a:rPr lang="ru-RU" smtClean="0"/>
              <a:t>Наставничество</a:t>
            </a:r>
          </a:p>
          <a:p>
            <a:pPr marL="82296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3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56872" cy="49545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Рекомендуемая литература: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>Веселовская Н.В. Кровное родство. История одного усыновления. </a:t>
            </a:r>
            <a:br>
              <a:rPr lang="ru-RU" sz="1800" dirty="0"/>
            </a:br>
            <a:r>
              <a:rPr lang="ru-RU" sz="1800" dirty="0" err="1" smtClean="0"/>
              <a:t>Гласс</a:t>
            </a:r>
            <a:r>
              <a:rPr lang="ru-RU" sz="1800" dirty="0" smtClean="0"/>
              <a:t> </a:t>
            </a:r>
            <a:r>
              <a:rPr lang="ru-RU" sz="1800" dirty="0"/>
              <a:t>К. Ты меня полюбишь? История моей приемной дочери Люси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 smtClean="0"/>
              <a:t>Гонсалес</a:t>
            </a:r>
            <a:r>
              <a:rPr lang="ru-RU" sz="1800" dirty="0"/>
              <a:t>	Г.Р.Д.	Белое	на	черном.	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Губина </a:t>
            </a:r>
            <a:r>
              <a:rPr lang="ru-RU" sz="1800" dirty="0"/>
              <a:t>Т.В. Кузя, Мишка, Верочка... и другие ничейные дети. </a:t>
            </a:r>
            <a:br>
              <a:rPr lang="ru-RU" sz="1800" dirty="0"/>
            </a:br>
            <a:r>
              <a:rPr lang="ru-RU" sz="1800" dirty="0" err="1" smtClean="0"/>
              <a:t>Киртоки</a:t>
            </a:r>
            <a:r>
              <a:rPr lang="ru-RU" sz="1800" dirty="0" smtClean="0"/>
              <a:t> </a:t>
            </a:r>
            <a:r>
              <a:rPr lang="ru-RU" sz="1800" dirty="0"/>
              <a:t>А.Е., Пелячик А.В., Поле Е.В., Ростова Н.В. В помощь приемным родителям. Особые дети в особой </a:t>
            </a:r>
            <a:r>
              <a:rPr lang="ru-RU" sz="1800" dirty="0" smtClean="0"/>
              <a:t>семье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 smtClean="0"/>
              <a:t>Марнов</a:t>
            </a:r>
            <a:r>
              <a:rPr lang="ru-RU" sz="1800" dirty="0" smtClean="0"/>
              <a:t> </a:t>
            </a:r>
            <a:r>
              <a:rPr lang="ru-RU" sz="1800" dirty="0"/>
              <a:t>С.Д. Дети — дар Божий, или Опыт православного </a:t>
            </a:r>
            <a:r>
              <a:rPr lang="ru-RU" sz="1800" dirty="0" smtClean="0"/>
              <a:t>усыновления</a:t>
            </a:r>
            <a:br>
              <a:rPr lang="ru-RU" sz="1800" dirty="0" smtClean="0"/>
            </a:br>
            <a:r>
              <a:rPr lang="ru-RU" sz="1800" dirty="0" smtClean="0"/>
              <a:t>Машкова </a:t>
            </a:r>
            <a:r>
              <a:rPr lang="ru-RU" sz="1800" dirty="0"/>
              <a:t>Д. Караван счастливых </a:t>
            </a:r>
            <a:r>
              <a:rPr lang="ru-RU" sz="1800" dirty="0" smtClean="0"/>
              <a:t>историй.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 smtClean="0"/>
              <a:t>Мирова</a:t>
            </a:r>
            <a:r>
              <a:rPr lang="ru-RU" sz="1800" dirty="0" smtClean="0"/>
              <a:t> </a:t>
            </a:r>
            <a:r>
              <a:rPr lang="ru-RU" sz="1800" dirty="0"/>
              <a:t>Н. Антон. Мальчик – </a:t>
            </a:r>
            <a:r>
              <a:rPr lang="ru-RU" sz="1800" dirty="0" smtClean="0"/>
              <a:t>щенок.</a:t>
            </a:r>
            <a:br>
              <a:rPr lang="ru-RU" sz="1800" dirty="0" smtClean="0"/>
            </a:br>
            <a:r>
              <a:rPr lang="ru-RU" sz="1800" dirty="0" smtClean="0"/>
              <a:t>Особые </a:t>
            </a:r>
            <a:r>
              <a:rPr lang="ru-RU" sz="1800" dirty="0"/>
              <a:t>дети в приемной семье и в учреждении: как </a:t>
            </a:r>
            <a:r>
              <a:rPr lang="ru-RU" sz="1800" dirty="0" smtClean="0"/>
              <a:t>помочь</a:t>
            </a:r>
            <a:br>
              <a:rPr lang="ru-RU" sz="1800" dirty="0" smtClean="0"/>
            </a:br>
            <a:r>
              <a:rPr lang="ru-RU" sz="1800" dirty="0" smtClean="0"/>
              <a:t>Ракита </a:t>
            </a:r>
            <a:r>
              <a:rPr lang="ru-RU" sz="1800" dirty="0"/>
              <a:t>М. Дневник приемной </a:t>
            </a:r>
            <a:r>
              <a:rPr lang="ru-RU" sz="1800" dirty="0" smtClean="0"/>
              <a:t>матери</a:t>
            </a:r>
            <a:br>
              <a:rPr lang="ru-RU" sz="1800" dirty="0" smtClean="0"/>
            </a:br>
            <a:r>
              <a:rPr lang="ru-RU" sz="1800" dirty="0" smtClean="0"/>
              <a:t>Смирнова </a:t>
            </a:r>
            <a:r>
              <a:rPr lang="ru-RU" sz="1800" dirty="0"/>
              <a:t>А.В. 12 невыдуманных историй о нас и наших детях, или Как приучить ребенка к горшку. </a:t>
            </a:r>
            <a:br>
              <a:rPr lang="ru-RU" sz="1800" dirty="0"/>
            </a:br>
            <a:r>
              <a:rPr lang="ru-RU" sz="1800" dirty="0" err="1" smtClean="0"/>
              <a:t>Смолли</a:t>
            </a:r>
            <a:r>
              <a:rPr lang="ru-RU" sz="1800" dirty="0" smtClean="0"/>
              <a:t> </a:t>
            </a:r>
            <a:r>
              <a:rPr lang="ru-RU" sz="1800" dirty="0"/>
              <a:t>Б., </a:t>
            </a:r>
            <a:r>
              <a:rPr lang="ru-RU" sz="1800" dirty="0" err="1"/>
              <a:t>Скулер</a:t>
            </a:r>
            <a:r>
              <a:rPr lang="ru-RU" sz="1800" dirty="0"/>
              <a:t> Д. Как рассказать правду усыновленному или приемному </a:t>
            </a:r>
            <a:r>
              <a:rPr lang="ru-RU" sz="1800" dirty="0" smtClean="0"/>
              <a:t>ребенку</a:t>
            </a:r>
            <a:br>
              <a:rPr lang="ru-RU" sz="1800" dirty="0" smtClean="0"/>
            </a:br>
            <a:r>
              <a:rPr lang="ru-RU" sz="1800" dirty="0" smtClean="0"/>
              <a:t>Трудное </a:t>
            </a:r>
            <a:r>
              <a:rPr lang="ru-RU" sz="1800" dirty="0"/>
              <a:t>поведение приемных детей: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причины</a:t>
            </a:r>
            <a:r>
              <a:rPr lang="ru-RU" sz="1800" dirty="0"/>
              <a:t>, профилактика, пути помощи.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78" y="4581128"/>
            <a:ext cx="3298222" cy="213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76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78" y="2975283"/>
            <a:ext cx="7407282" cy="2420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220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</TotalTime>
  <Words>85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Социальная работа в учреждениях для детей, оставшихся без попечения родителей</vt:lpstr>
      <vt:lpstr>Актуальные проблемы ЦССВ:</vt:lpstr>
      <vt:lpstr>Виды помощи:</vt:lpstr>
      <vt:lpstr>Рекомендуемая литература: Веселовская Н.В. Кровное родство. История одного усыновления.  Гласс К. Ты меня полюбишь? История моей приемной дочери Люси. Гонсалес Г.Р.Д. Белое на черном.  Губина Т.В. Кузя, Мишка, Верочка... и другие ничейные дети.  Киртоки А.Е., Пелячик А.В., Поле Е.В., Ростова Н.В. В помощь приемным родителям. Особые дети в особой семье Марнов С.Д. Дети — дар Божий, или Опыт православного усыновления Машкова Д. Караван счастливых историй. Мирова Н. Антон. Мальчик – щенок. Особые дети в приемной семье и в учреждении: как помочь Ракита М. Дневник приемной матери Смирнова А.В. 12 невыдуманных историй о нас и наших детях, или Как приучить ребенка к горшку.  Смолли Б., Скулер Д. Как рассказать правду усыновленному или приемному ребенку Трудное поведение приемных детей:  причины, профилактика, пути помощи.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Церкви детям, оставшимся без попечения родителей</dc:title>
  <dc:creator>ЦСУ</dc:creator>
  <cp:lastModifiedBy>ЦСУ</cp:lastModifiedBy>
  <cp:revision>17</cp:revision>
  <dcterms:created xsi:type="dcterms:W3CDTF">2019-10-02T12:47:43Z</dcterms:created>
  <dcterms:modified xsi:type="dcterms:W3CDTF">2020-01-30T09:03:39Z</dcterms:modified>
</cp:coreProperties>
</file>