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2" r:id="rId1"/>
  </p:sldMasterIdLst>
  <p:sldIdLst>
    <p:sldId id="256" r:id="rId2"/>
    <p:sldId id="270" r:id="rId3"/>
    <p:sldId id="267" r:id="rId4"/>
    <p:sldId id="268" r:id="rId5"/>
    <p:sldId id="271" r:id="rId6"/>
    <p:sldId id="26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47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62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76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41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01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94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42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0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04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955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0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667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46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05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19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76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200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57899" y="2852950"/>
            <a:ext cx="9765337" cy="1341119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  <a:t>Дорога к дому</a:t>
            </a:r>
            <a:endParaRPr lang="ru-RU" sz="9600" b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  <a:ea typeface="Batang" panose="02030600000101010101" pitchFamily="18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99" y="398968"/>
            <a:ext cx="4028501" cy="1593933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atMod val="92000"/>
                  <a:lumMod val="120000"/>
                </a:scheme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  <a:effectLst>
            <a:softEdge rad="2032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40" y="172720"/>
            <a:ext cx="4315848" cy="204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1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5819735"/>
            <a:ext cx="5749721" cy="10382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520" y="2465070"/>
            <a:ext cx="4670213" cy="35026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  <a:t>«Дорога к дому»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</a:b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  <a:t>(помощь бездомным и людям, попавшим в трудную жизненную ситуацию)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46241" y="2556510"/>
            <a:ext cx="5079999" cy="3411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В Центре социальной адаптации вместимостью до </a:t>
            </a:r>
            <a:r>
              <a:rPr lang="ru-RU" sz="2400" b="1" dirty="0"/>
              <a:t>10</a:t>
            </a:r>
            <a:r>
              <a:rPr lang="ru-RU" sz="2400" dirty="0"/>
              <a:t> человек, </a:t>
            </a:r>
            <a:r>
              <a:rPr lang="ru-RU" sz="2400" dirty="0" smtClean="0"/>
              <a:t>будет предложена </a:t>
            </a:r>
            <a:r>
              <a:rPr lang="ru-RU" sz="2400" dirty="0"/>
              <a:t>помощь специалистов в прохождении индивидуальной программы </a:t>
            </a:r>
            <a:r>
              <a:rPr lang="ru-RU" sz="2400" dirty="0" smtClean="0"/>
              <a:t>социализации сроком </a:t>
            </a:r>
            <a:r>
              <a:rPr lang="ru-RU" sz="2400" dirty="0"/>
              <a:t>до </a:t>
            </a:r>
            <a:r>
              <a:rPr lang="ru-RU" sz="2400" b="1" dirty="0"/>
              <a:t>6</a:t>
            </a:r>
            <a:r>
              <a:rPr lang="ru-RU" sz="2400" dirty="0"/>
              <a:t> месяцев с возможностью постоянного </a:t>
            </a:r>
            <a:r>
              <a:rPr lang="ru-RU" sz="2400" dirty="0" smtClean="0"/>
              <a:t>проживания</a:t>
            </a:r>
          </a:p>
        </p:txBody>
      </p:sp>
    </p:spTree>
    <p:extLst>
      <p:ext uri="{BB962C8B-B14F-4D97-AF65-F5344CB8AC3E}">
        <p14:creationId xmlns:p14="http://schemas.microsoft.com/office/powerpoint/2010/main" val="77872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5819735"/>
            <a:ext cx="5749721" cy="10382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  <a:t>«Дорога к дому»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</a:b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  <a:t>(помощь бездомным и людям, попавшим в трудную жизненную ситуацию)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46240" y="2387614"/>
            <a:ext cx="5201920" cy="3676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 smtClean="0"/>
              <a:t>Программа разрабатывается командой специалистов: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с</a:t>
            </a:r>
            <a:r>
              <a:rPr lang="ru-RU" sz="2400" dirty="0" smtClean="0"/>
              <a:t>оциальный работник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психолог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священник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048" y="2496863"/>
            <a:ext cx="4610032" cy="345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38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5819735"/>
            <a:ext cx="5749721" cy="1038265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208" y="2463807"/>
            <a:ext cx="4660831" cy="35070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  <a:t>«Дорога к дому»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</a:b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  <a:t>(помощь бездомным и людям, попавшим в трудную жизненную ситуацию)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71360" y="2463807"/>
            <a:ext cx="4785360" cy="377762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3200" b="1" dirty="0" smtClean="0"/>
              <a:t>Основная задача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200" b="1" dirty="0" smtClean="0"/>
              <a:t>программы: 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 smtClean="0"/>
          </a:p>
          <a:p>
            <a:r>
              <a:rPr lang="ru-RU" sz="2400" dirty="0" smtClean="0"/>
              <a:t>социальная адаптация</a:t>
            </a:r>
          </a:p>
          <a:p>
            <a:r>
              <a:rPr lang="ru-RU" sz="2400" dirty="0" smtClean="0"/>
              <a:t>трудовая интеграция</a:t>
            </a:r>
          </a:p>
          <a:p>
            <a:r>
              <a:rPr lang="ru-RU" sz="2400" dirty="0" smtClean="0"/>
              <a:t>духовная поддержка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946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5819735"/>
            <a:ext cx="5749721" cy="10382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  <a:t>«Дорога к дому»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</a:b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  <a:t>(помощь бездомным и людям, попавшим в трудную жизненную ситуацию)</a:t>
            </a:r>
            <a:endParaRPr lang="ru-RU" sz="31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080" y="2468880"/>
            <a:ext cx="4615920" cy="3461940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6746241" y="2468880"/>
            <a:ext cx="5079999" cy="34988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 smtClean="0"/>
              <a:t>Самое </a:t>
            </a:r>
            <a:r>
              <a:rPr lang="ru-RU" sz="2400" dirty="0"/>
              <a:t>важное в общении с подопечными </a:t>
            </a:r>
            <a:r>
              <a:rPr lang="ru-RU" sz="2400" dirty="0" smtClean="0"/>
              <a:t>– </a:t>
            </a:r>
            <a:r>
              <a:rPr lang="ru-RU" sz="2400" dirty="0"/>
              <a:t>чтобы мы умели замечать сквозь внешнее - внутреннее, </a:t>
            </a:r>
            <a:r>
              <a:rPr lang="ru-RU" sz="2400" dirty="0" smtClean="0"/>
              <a:t>сквозь </a:t>
            </a:r>
            <a:r>
              <a:rPr lang="ru-RU" sz="2400" dirty="0"/>
              <a:t>безобразие – внутреннюю силу, красоту и Божие зерно</a:t>
            </a:r>
            <a:r>
              <a:rPr lang="ru-RU" sz="2400" dirty="0" smtClean="0"/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 smtClean="0"/>
              <a:t>И </a:t>
            </a:r>
            <a:r>
              <a:rPr lang="ru-RU" sz="2400" dirty="0"/>
              <a:t>тогда, возможно, правильное отношение поможет человеку </a:t>
            </a:r>
            <a:r>
              <a:rPr lang="ru-RU" sz="2400" dirty="0" smtClean="0"/>
              <a:t>исправиться</a:t>
            </a:r>
            <a:r>
              <a:rPr lang="ru-RU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0241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  <a:t>«Дорога к дому»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</a:b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Batang" panose="02030600000101010101" pitchFamily="18" charset="-127"/>
              </a:rPr>
              <a:t>(помощь бездомным и людям, попавшим в трудную жизненную ситуацию)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61280" y="2560320"/>
            <a:ext cx="6786880" cy="3523622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latin typeface="Century Gothic" panose="020B0502020202020204" pitchFamily="34" charset="0"/>
              </a:rPr>
              <a:t>Окормляющий</a:t>
            </a:r>
            <a:r>
              <a:rPr lang="ru-RU" sz="2400" dirty="0" smtClean="0">
                <a:latin typeface="Century Gothic" panose="020B0502020202020204" pitchFamily="34" charset="0"/>
              </a:rPr>
              <a:t> </a:t>
            </a:r>
            <a:r>
              <a:rPr lang="ru-RU" sz="2400" dirty="0">
                <a:latin typeface="Century Gothic" panose="020B0502020202020204" pitchFamily="34" charset="0"/>
              </a:rPr>
              <a:t>священник Председатель РОО «Православная служба милосердия» </a:t>
            </a:r>
            <a:r>
              <a:rPr lang="ru-RU" sz="2400" dirty="0" smtClean="0">
                <a:latin typeface="Century Gothic" panose="020B0502020202020204" pitchFamily="34" charset="0"/>
              </a:rPr>
              <a:t> протоиерей </a:t>
            </a:r>
            <a:r>
              <a:rPr lang="ru-RU" sz="2400" dirty="0">
                <a:latin typeface="Century Gothic" panose="020B0502020202020204" pitchFamily="34" charset="0"/>
              </a:rPr>
              <a:t>Евгений </a:t>
            </a:r>
            <a:r>
              <a:rPr lang="ru-RU" sz="2400" dirty="0" err="1" smtClean="0">
                <a:latin typeface="Century Gothic" panose="020B0502020202020204" pitchFamily="34" charset="0"/>
              </a:rPr>
              <a:t>Попиченко</a:t>
            </a:r>
            <a:endParaRPr lang="ru-RU" sz="2400" dirty="0">
              <a:latin typeface="Century Gothic" panose="020B0502020202020204" pitchFamily="34" charset="0"/>
            </a:endParaRPr>
          </a:p>
          <a:p>
            <a:r>
              <a:rPr lang="ru-RU" sz="2400" dirty="0">
                <a:latin typeface="Century Gothic" panose="020B0502020202020204" pitchFamily="34" charset="0"/>
              </a:rPr>
              <a:t>Руководитель </a:t>
            </a:r>
            <a:r>
              <a:rPr lang="ru-RU" sz="2400" dirty="0" smtClean="0">
                <a:latin typeface="Century Gothic" panose="020B0502020202020204" pitchFamily="34" charset="0"/>
              </a:rPr>
              <a:t>проекта Константин </a:t>
            </a:r>
            <a:r>
              <a:rPr lang="ru-RU" sz="2400" dirty="0">
                <a:latin typeface="Century Gothic" panose="020B0502020202020204" pitchFamily="34" charset="0"/>
              </a:rPr>
              <a:t>Бунин</a:t>
            </a:r>
          </a:p>
          <a:p>
            <a:pPr marL="0" indent="0">
              <a:buNone/>
            </a:pPr>
            <a:r>
              <a:rPr lang="ru-RU" sz="2400" dirty="0" smtClean="0">
                <a:latin typeface="Century Gothic" panose="020B0502020202020204" pitchFamily="34" charset="0"/>
              </a:rPr>
              <a:t>    Электронная </a:t>
            </a:r>
            <a:r>
              <a:rPr lang="ru-RU" sz="2400" dirty="0">
                <a:latin typeface="Century Gothic" panose="020B0502020202020204" pitchFamily="34" charset="0"/>
              </a:rPr>
              <a:t>почта: </a:t>
            </a:r>
            <a:r>
              <a:rPr lang="ru-RU" sz="2400" dirty="0" smtClean="0">
                <a:latin typeface="Century Gothic" panose="020B0502020202020204" pitchFamily="34" charset="0"/>
              </a:rPr>
              <a:t>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400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  <a:r>
              <a:rPr lang="ru-RU" sz="2400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info@ekbmiloserdie.ru</a:t>
            </a:r>
            <a:endParaRPr lang="ru-RU" sz="2400" dirty="0">
              <a:solidFill>
                <a:srgbClr val="0070C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5819735"/>
            <a:ext cx="5749721" cy="103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317</TotalTime>
  <Words>113</Words>
  <Application>Microsoft Office PowerPoint</Application>
  <PresentationFormat>Широкоэкранный</PresentationFormat>
  <Paragraphs>23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 Unicode MS</vt:lpstr>
      <vt:lpstr>Arial</vt:lpstr>
      <vt:lpstr>Batang</vt:lpstr>
      <vt:lpstr>Cambria</vt:lpstr>
      <vt:lpstr>Century Gothic</vt:lpstr>
      <vt:lpstr>Wingdings</vt:lpstr>
      <vt:lpstr>Wingdings 3</vt:lpstr>
      <vt:lpstr>Легкий дым</vt:lpstr>
      <vt:lpstr>Дорога к дому</vt:lpstr>
      <vt:lpstr>«Дорога к дому»  (помощь бездомным и людям, попавшим в трудную жизненную ситуацию)</vt:lpstr>
      <vt:lpstr>«Дорога к дому»  (помощь бездомным и людям, попавшим в трудную жизненную ситуацию)</vt:lpstr>
      <vt:lpstr>«Дорога к дому»  (помощь бездомным и людям, попавшим в трудную жизненную ситуацию)</vt:lpstr>
      <vt:lpstr>«Дорога к дому»  (помощь бездомным и людям, попавшим в трудную жизненную ситуацию)</vt:lpstr>
      <vt:lpstr>«Дорога к дому»  (помощь бездомным и людям, попавшим в трудную жизненную ситуацию)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Служба помощи бездомным</dc:title>
  <dc:creator>User</dc:creator>
  <cp:lastModifiedBy>Ирина Николаевна Мешкова</cp:lastModifiedBy>
  <cp:revision>27</cp:revision>
  <dcterms:created xsi:type="dcterms:W3CDTF">2017-09-27T10:58:20Z</dcterms:created>
  <dcterms:modified xsi:type="dcterms:W3CDTF">2020-01-27T17:03:38Z</dcterms:modified>
</cp:coreProperties>
</file>