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0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936103"/>
          </a:xfrm>
        </p:spPr>
        <p:txBody>
          <a:bodyPr/>
          <a:lstStyle/>
          <a:p>
            <a:r>
              <a:rPr lang="ru-RU" dirty="0" smtClean="0"/>
              <a:t>Чат МНОГОДЕТОК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628800"/>
            <a:ext cx="8136904" cy="4752528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ru-RU" sz="3400" b="1" dirty="0">
                <a:latin typeface="+mj-lt"/>
              </a:rPr>
              <a:t>Мы рады приветствовать новых членов нашей группы. Позвольте представиться, меня зовут иерей Павел Огрызков, я являюсь ответственным за взаимодействие с семьёй материнством и детством в Восточном округе г. Москвы и по совместительству администратором этой группы. Хотелось бы рассказать вкратце о том, чем мы здесь живём, и какие существуют у нас правила. </a:t>
            </a:r>
            <a:endParaRPr lang="ru-RU" sz="3400" b="1" dirty="0" smtClean="0">
              <a:latin typeface="+mj-lt"/>
            </a:endParaRPr>
          </a:p>
          <a:p>
            <a:pPr algn="l"/>
            <a:endParaRPr lang="ru-RU" sz="3400" b="1" dirty="0">
              <a:latin typeface="+mj-lt"/>
            </a:endParaRPr>
          </a:p>
          <a:p>
            <a:pPr algn="l"/>
            <a:r>
              <a:rPr lang="ru-RU" sz="3400" b="1" dirty="0">
                <a:latin typeface="+mj-lt"/>
              </a:rPr>
              <a:t>Прежде всего, надо сказать, что эта группа была основана по благословению </a:t>
            </a:r>
            <a:r>
              <a:rPr lang="ru-RU" sz="3400" b="1" dirty="0" err="1">
                <a:latin typeface="+mj-lt"/>
              </a:rPr>
              <a:t>Преосвященнейшего</a:t>
            </a:r>
            <a:r>
              <a:rPr lang="ru-RU" sz="3400" b="1" dirty="0">
                <a:latin typeface="+mj-lt"/>
              </a:rPr>
              <a:t> Владыки </a:t>
            </a:r>
            <a:r>
              <a:rPr lang="ru-RU" sz="3400" b="1" dirty="0" err="1">
                <a:latin typeface="+mj-lt"/>
              </a:rPr>
              <a:t>Пантелеимона</a:t>
            </a:r>
            <a:r>
              <a:rPr lang="ru-RU" sz="3400" b="1" dirty="0">
                <a:latin typeface="+mj-lt"/>
              </a:rPr>
              <a:t>, который является нашим Викарием. Группа основана для поддержки многодетных семей: молитвенной, материальной и </a:t>
            </a:r>
            <a:r>
              <a:rPr lang="ru-RU" sz="3400" b="1" dirty="0" smtClean="0">
                <a:latin typeface="+mj-lt"/>
              </a:rPr>
              <a:t>психологической</a:t>
            </a:r>
          </a:p>
          <a:p>
            <a:pPr algn="l"/>
            <a:endParaRPr lang="ru-RU" sz="3400" b="1" dirty="0">
              <a:latin typeface="+mj-lt"/>
            </a:endParaRPr>
          </a:p>
          <a:p>
            <a:pPr algn="l"/>
            <a:r>
              <a:rPr lang="ru-RU" sz="3400" b="1" dirty="0">
                <a:latin typeface="+mj-lt"/>
              </a:rPr>
              <a:t> Здесь мы делимся своими советами опытом и радостью, поддерживаем друг друга в тяжёлые минуты! </a:t>
            </a:r>
          </a:p>
          <a:p>
            <a:pPr algn="l"/>
            <a:r>
              <a:rPr lang="ru-RU" sz="3400" b="1" dirty="0">
                <a:latin typeface="+mj-lt"/>
              </a:rPr>
              <a:t> По сложившейся традиции, в ., те, кто желает, в нашей группе совершает молитву по соглашению (текст молитвы можно найти в профиле группы, вкладка Документы). Каждый день около этого времени появляется список с именами, и мы поминаем своих родных близких и знакомых, которые оказались в тяжелой ситуации, за которых кто-то из нашей группы просил молиться в течение дня. Здесь нужно оговориться, что поминовение не должно быть бесконечным, как только ситуация меняется, проситель сообщает об этом и человек выключается из  списка или наоборот, о нем продолжают усиленно молиться. Просьба к этому правилу относится </a:t>
            </a:r>
            <a:r>
              <a:rPr lang="ru-RU" sz="3400" b="1" dirty="0" err="1">
                <a:latin typeface="+mj-lt"/>
              </a:rPr>
              <a:t>ОТВЕТСТВЕННОиначе</a:t>
            </a:r>
            <a:r>
              <a:rPr lang="ru-RU" sz="3400" b="1" dirty="0">
                <a:latin typeface="+mj-lt"/>
              </a:rPr>
              <a:t> список растет как на дрожжах, и помин становится затруднительным.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882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649491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3600" b="1" dirty="0" smtClean="0"/>
              <a:t>Также </a:t>
            </a:r>
            <a:r>
              <a:rPr lang="ru-RU" sz="3600" b="1" dirty="0"/>
              <a:t>у нас есть Правило "</a:t>
            </a:r>
            <a:r>
              <a:rPr lang="ru-RU" sz="3600" b="1" dirty="0" err="1" smtClean="0"/>
              <a:t>тишины»Оно</a:t>
            </a:r>
            <a:r>
              <a:rPr lang="ru-RU" sz="3600" b="1" dirty="0" smtClean="0"/>
              <a:t> </a:t>
            </a:r>
            <a:r>
              <a:rPr lang="ru-RU" sz="3600" b="1" dirty="0"/>
              <a:t>действует с 23:00 до 8:00. В это время не благословляется размещать сообщения в группе. Исключением может быть экстренная ситуация и соответствующая просьба о помощи или молитве. </a:t>
            </a:r>
            <a:endParaRPr lang="ru-RU" sz="3600" b="1" dirty="0" smtClean="0"/>
          </a:p>
          <a:p>
            <a:pPr marL="0" indent="0">
              <a:buNone/>
            </a:pPr>
            <a:endParaRPr lang="ru-RU" sz="3600" b="1" dirty="0"/>
          </a:p>
          <a:p>
            <a:pPr marL="0" indent="0">
              <a:buNone/>
            </a:pPr>
            <a:r>
              <a:rPr lang="ru-RU" sz="3600" b="1" dirty="0"/>
              <a:t>Мы стараемся избегать размещение всяких медиа-файлов и открыток, посвященных разным праздникам, переполняющие социальные сети, а поздравляем друг друга своими словами от души</a:t>
            </a:r>
            <a:r>
              <a:rPr lang="ru-RU" sz="3600" b="1" dirty="0" smtClean="0"/>
              <a:t>.</a:t>
            </a:r>
          </a:p>
          <a:p>
            <a:pPr marL="0" indent="0">
              <a:buNone/>
            </a:pPr>
            <a:endParaRPr lang="ru-RU" sz="3600" b="1" dirty="0"/>
          </a:p>
          <a:p>
            <a:pPr marL="0" indent="0">
              <a:buNone/>
            </a:pPr>
            <a:r>
              <a:rPr lang="ru-RU" sz="3600" b="1" dirty="0"/>
              <a:t> Приветствуется обмен вещами и мебелью на безвозмездной основе.</a:t>
            </a:r>
          </a:p>
          <a:p>
            <a:pPr marL="0" indent="0">
              <a:buNone/>
            </a:pPr>
            <a:r>
              <a:rPr lang="ru-RU" sz="3600" b="1" dirty="0"/>
              <a:t> В профиле нашей группы (см. вкладку Документы) есть список семей, которые здесь присутствуют, этот список мы стараемся поминать и прочитывать находясь в каком-нибудь Святом месте</a:t>
            </a:r>
            <a:r>
              <a:rPr lang="ru-RU" sz="3600" b="1" dirty="0" smtClean="0"/>
              <a:t>.</a:t>
            </a:r>
            <a:endParaRPr lang="ru-RU" sz="3600" b="1" dirty="0"/>
          </a:p>
          <a:p>
            <a:pPr marL="0" indent="0">
              <a:buNone/>
            </a:pPr>
            <a:r>
              <a:rPr lang="ru-RU" sz="3600" b="1" dirty="0"/>
              <a:t>Просим вас представиться и рассказать немного о себе: сколько у вас деток в семье? Чем вы увлекаетесь и  прихожанами какого храма являетесь? И обязательно напишите список имен вашей многодетной семьи для помещения в синодик нашей группы. </a:t>
            </a:r>
          </a:p>
          <a:p>
            <a:pPr marL="0" indent="0">
              <a:buNone/>
            </a:pPr>
            <a:r>
              <a:rPr lang="ru-RU" sz="3600" b="1" dirty="0"/>
              <a:t>С БОГОМ! Помоги нам Господи!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69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МОЛИТВА ПО СОГЛАШЕНИЮ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Господи Иисусе Христе, Сыне Божий, Ты </a:t>
            </a:r>
            <a:r>
              <a:rPr lang="ru-RU" dirty="0" err="1"/>
              <a:t>бо</a:t>
            </a:r>
            <a:r>
              <a:rPr lang="ru-RU" dirty="0"/>
              <a:t> </a:t>
            </a:r>
            <a:r>
              <a:rPr lang="ru-RU" dirty="0" err="1"/>
              <a:t>рекл</a:t>
            </a:r>
            <a:r>
              <a:rPr lang="ru-RU" dirty="0"/>
              <a:t> </a:t>
            </a:r>
            <a:r>
              <a:rPr lang="ru-RU" dirty="0" err="1"/>
              <a:t>еси</a:t>
            </a:r>
            <a:r>
              <a:rPr lang="ru-RU" dirty="0"/>
              <a:t> пречистыми </a:t>
            </a:r>
            <a:r>
              <a:rPr lang="ru-RU" dirty="0" err="1"/>
              <a:t>усты</a:t>
            </a:r>
            <a:r>
              <a:rPr lang="ru-RU" dirty="0"/>
              <a:t> Твоими: «Аминь глаголю вам, яко аще два от вас совещается на земли о </a:t>
            </a:r>
            <a:r>
              <a:rPr lang="ru-RU" dirty="0" err="1"/>
              <a:t>всяцей</a:t>
            </a:r>
            <a:r>
              <a:rPr lang="ru-RU" dirty="0"/>
              <a:t> вещи, – </a:t>
            </a:r>
            <a:r>
              <a:rPr lang="ru-RU" dirty="0" err="1"/>
              <a:t>еяже</a:t>
            </a:r>
            <a:r>
              <a:rPr lang="ru-RU" dirty="0"/>
              <a:t> аще </a:t>
            </a:r>
            <a:r>
              <a:rPr lang="ru-RU" dirty="0" err="1"/>
              <a:t>просита</a:t>
            </a:r>
            <a:r>
              <a:rPr lang="ru-RU" dirty="0"/>
              <a:t>, будет </a:t>
            </a:r>
            <a:r>
              <a:rPr lang="ru-RU" dirty="0" err="1"/>
              <a:t>има</a:t>
            </a:r>
            <a:r>
              <a:rPr lang="ru-RU" dirty="0"/>
              <a:t> от Отца Моего, Иже на </a:t>
            </a:r>
            <a:r>
              <a:rPr lang="ru-RU" dirty="0" err="1"/>
              <a:t>небесех</a:t>
            </a:r>
            <a:r>
              <a:rPr lang="ru-RU" dirty="0"/>
              <a:t>: </a:t>
            </a:r>
            <a:r>
              <a:rPr lang="ru-RU" dirty="0" err="1"/>
              <a:t>идеже</a:t>
            </a:r>
            <a:r>
              <a:rPr lang="ru-RU" dirty="0"/>
              <a:t> </a:t>
            </a:r>
            <a:r>
              <a:rPr lang="ru-RU" dirty="0" err="1"/>
              <a:t>бо</a:t>
            </a:r>
            <a:r>
              <a:rPr lang="ru-RU" dirty="0"/>
              <a:t> </a:t>
            </a:r>
            <a:r>
              <a:rPr lang="ru-RU" dirty="0" err="1"/>
              <a:t>еста</a:t>
            </a:r>
            <a:r>
              <a:rPr lang="ru-RU" dirty="0"/>
              <a:t> два или </a:t>
            </a:r>
            <a:r>
              <a:rPr lang="ru-RU" dirty="0" err="1"/>
              <a:t>трие</a:t>
            </a:r>
            <a:r>
              <a:rPr lang="ru-RU" dirty="0"/>
              <a:t> </a:t>
            </a:r>
            <a:r>
              <a:rPr lang="ru-RU" dirty="0" err="1"/>
              <a:t>собрани</a:t>
            </a:r>
            <a:r>
              <a:rPr lang="ru-RU" dirty="0"/>
              <a:t> во имя Мое, ту </a:t>
            </a:r>
            <a:r>
              <a:rPr lang="ru-RU" dirty="0" err="1"/>
              <a:t>есмь</a:t>
            </a:r>
            <a:r>
              <a:rPr lang="ru-RU" dirty="0"/>
              <a:t> </a:t>
            </a:r>
            <a:r>
              <a:rPr lang="ru-RU" dirty="0" err="1"/>
              <a:t>посреде</a:t>
            </a:r>
            <a:r>
              <a:rPr lang="ru-RU" dirty="0"/>
              <a:t> их». Непреложны словеса Твоя, Господи, милосердие Твое </a:t>
            </a:r>
            <a:r>
              <a:rPr lang="ru-RU" dirty="0" err="1"/>
              <a:t>безприкладно</a:t>
            </a:r>
            <a:r>
              <a:rPr lang="ru-RU" dirty="0"/>
              <a:t> и человеколюбию Твоему несть конца. Сего ради молим </a:t>
            </a:r>
            <a:r>
              <a:rPr lang="ru-RU" dirty="0" err="1"/>
              <a:t>Тя</a:t>
            </a:r>
            <a:r>
              <a:rPr lang="ru-RU" dirty="0"/>
              <a:t>: даруй нам, рабам Твоим (имена членов Вашей семьи) и всем согласившимся просить </a:t>
            </a:r>
            <a:r>
              <a:rPr lang="ru-RU" dirty="0" err="1"/>
              <a:t>Тя</a:t>
            </a: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marL="0" indent="0">
              <a:buNone/>
            </a:pPr>
            <a:r>
              <a:rPr lang="ru-RU" dirty="0"/>
              <a:t>О умножении любви в наших семьях и даровании мудрости в воспитании  детей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861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О мире и благоденствии в земле Российской</a:t>
            </a:r>
            <a:r>
              <a:rPr lang="ru-RU" dirty="0"/>
              <a:t> 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b="1" i="1" dirty="0" smtClean="0"/>
              <a:t>О </a:t>
            </a:r>
            <a:r>
              <a:rPr lang="ru-RU" b="1" i="1" dirty="0"/>
              <a:t>благополучном течении беременности</a:t>
            </a:r>
          </a:p>
          <a:p>
            <a:pPr marL="0" indent="0">
              <a:buNone/>
            </a:pPr>
            <a:r>
              <a:rPr lang="ru-RU" dirty="0" err="1"/>
              <a:t>Непр</a:t>
            </a:r>
            <a:r>
              <a:rPr lang="ru-RU" dirty="0"/>
              <a:t>. Екатерины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marL="0" indent="0">
              <a:buNone/>
            </a:pPr>
            <a:r>
              <a:rPr lang="ru-RU" b="1" i="1" dirty="0"/>
              <a:t>О исцелении</a:t>
            </a:r>
          </a:p>
          <a:p>
            <a:pPr marL="0" indent="0">
              <a:buNone/>
            </a:pPr>
            <a:r>
              <a:rPr lang="ru-RU" dirty="0"/>
              <a:t>Екатерины</a:t>
            </a:r>
          </a:p>
          <a:p>
            <a:pPr marL="0" indent="0">
              <a:buNone/>
            </a:pPr>
            <a:r>
              <a:rPr lang="ru-RU" dirty="0" err="1"/>
              <a:t>Т.б</a:t>
            </a:r>
            <a:r>
              <a:rPr lang="ru-RU" dirty="0"/>
              <a:t>. </a:t>
            </a:r>
            <a:r>
              <a:rPr lang="ru-RU" dirty="0" smtClean="0"/>
              <a:t>Елены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610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О помощи и укреплении в вере</a:t>
            </a:r>
          </a:p>
          <a:p>
            <a:pPr marL="0" indent="0">
              <a:buNone/>
            </a:pPr>
            <a:r>
              <a:rPr lang="ru-RU" dirty="0" err="1"/>
              <a:t>Т.б</a:t>
            </a:r>
            <a:r>
              <a:rPr lang="ru-RU" dirty="0"/>
              <a:t>. Вадима и Валентины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marL="0" indent="0">
              <a:buNone/>
            </a:pPr>
            <a:r>
              <a:rPr lang="ru-RU" b="1" i="1" dirty="0"/>
              <a:t>О помощи в разрешении сложной ситуации </a:t>
            </a:r>
          </a:p>
          <a:p>
            <a:pPr marL="0" indent="0">
              <a:buNone/>
            </a:pPr>
            <a:r>
              <a:rPr lang="ru-RU" dirty="0"/>
              <a:t>Николаю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b="1" i="1" dirty="0" smtClean="0"/>
              <a:t>О </a:t>
            </a:r>
            <a:r>
              <a:rPr lang="ru-RU" b="1" i="1" dirty="0"/>
              <a:t>помощи путешествующим</a:t>
            </a:r>
          </a:p>
          <a:p>
            <a:pPr marL="0" indent="0">
              <a:buNone/>
            </a:pPr>
            <a:r>
              <a:rPr lang="ru-RU" dirty="0"/>
              <a:t>Марии со чадами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b="1" i="1" dirty="0" smtClean="0"/>
              <a:t>О </a:t>
            </a:r>
            <a:r>
              <a:rPr lang="ru-RU" b="1" i="1" dirty="0"/>
              <a:t>помощи и вразумлении</a:t>
            </a:r>
          </a:p>
          <a:p>
            <a:pPr marL="0" indent="0">
              <a:buNone/>
            </a:pPr>
            <a:r>
              <a:rPr lang="ru-RU" dirty="0" smtClean="0"/>
              <a:t>Алексея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497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/>
              <a:t>И о упокоении</a:t>
            </a:r>
          </a:p>
          <a:p>
            <a:pPr marL="0" indent="0">
              <a:buNone/>
            </a:pPr>
            <a:r>
              <a:rPr lang="ru-RU" dirty="0"/>
              <a:t>Н/</a:t>
            </a:r>
            <a:r>
              <a:rPr lang="ru-RU" dirty="0" err="1"/>
              <a:t>пр</a:t>
            </a:r>
            <a:r>
              <a:rPr lang="ru-RU" dirty="0"/>
              <a:t> Зинаиды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marL="0" indent="0">
              <a:buNone/>
            </a:pPr>
            <a:r>
              <a:rPr lang="ru-RU" b="1" i="1" dirty="0"/>
              <a:t>исполнение нашего прошения. Но </a:t>
            </a:r>
            <a:r>
              <a:rPr lang="ru-RU" b="1" i="1" dirty="0" err="1"/>
              <a:t>обаче</a:t>
            </a:r>
            <a:r>
              <a:rPr lang="ru-RU" b="1" i="1" dirty="0"/>
              <a:t> не </a:t>
            </a:r>
            <a:r>
              <a:rPr lang="ru-RU" b="1" i="1" dirty="0" err="1"/>
              <a:t>якоже</a:t>
            </a:r>
            <a:r>
              <a:rPr lang="ru-RU" b="1" i="1" dirty="0"/>
              <a:t> мы хотим, но </a:t>
            </a:r>
            <a:r>
              <a:rPr lang="ru-RU" b="1" i="1" dirty="0" err="1"/>
              <a:t>якоже</a:t>
            </a:r>
            <a:r>
              <a:rPr lang="ru-RU" b="1" i="1" dirty="0"/>
              <a:t> Ты. Да будет во веки воля Твоя. Аминь.</a:t>
            </a:r>
          </a:p>
          <a:p>
            <a:pPr marL="0" indent="0">
              <a:buNone/>
            </a:pPr>
            <a:r>
              <a:rPr lang="ru-RU" b="1" i="1" dirty="0"/>
              <a:t/>
            </a:r>
            <a:br>
              <a:rPr lang="ru-RU" b="1" i="1" dirty="0"/>
            </a:br>
            <a:endParaRPr lang="ru-RU" b="1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626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211</Words>
  <Application>Microsoft Office PowerPoint</Application>
  <PresentationFormat>Экран (4:3)</PresentationFormat>
  <Paragraphs>47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Чат МНОГОДЕТОК</vt:lpstr>
      <vt:lpstr>Презентация PowerPoint</vt:lpstr>
      <vt:lpstr>МОЛИТВА ПО СОГЛАШЕНИЮ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Чат МНОГОДЕТОК</dc:title>
  <dc:creator>Екатерина Владимировна Борисенкова</dc:creator>
  <cp:lastModifiedBy>Екатерина Владимировна Борисенкова</cp:lastModifiedBy>
  <cp:revision>4</cp:revision>
  <dcterms:created xsi:type="dcterms:W3CDTF">2019-02-18T07:11:19Z</dcterms:created>
  <dcterms:modified xsi:type="dcterms:W3CDTF">2019-02-18T07:26:07Z</dcterms:modified>
</cp:coreProperties>
</file>