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4660"/>
  </p:normalViewPr>
  <p:slideViewPr>
    <p:cSldViewPr snapToGrid="0">
      <p:cViewPr varScale="1">
        <p:scale>
          <a:sx n="98" d="100"/>
          <a:sy n="98" d="100"/>
        </p:scale>
        <p:origin x="72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Помощь многодетным, малоимущим и кризисным семьям на приходе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Ведущий: </a:t>
            </a:r>
            <a:r>
              <a:rPr lang="ru-RU" b="1" dirty="0" err="1" smtClean="0"/>
              <a:t>Пелячик</a:t>
            </a:r>
            <a:r>
              <a:rPr lang="ru-RU" b="1" dirty="0" smtClean="0"/>
              <a:t> Анастасия, </a:t>
            </a:r>
          </a:p>
          <a:p>
            <a:r>
              <a:rPr lang="ru-RU" dirty="0" smtClean="0"/>
              <a:t>психолог </a:t>
            </a:r>
            <a:r>
              <a:rPr lang="ru-RU" dirty="0"/>
              <a:t>Ц</a:t>
            </a:r>
            <a:r>
              <a:rPr lang="ru-RU" dirty="0" smtClean="0"/>
              <a:t>ентра семейного устройства детей-сирот и детей, оставшихся без попечения родителей, Марфо-Мариинской обители милосердия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105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Виды помощи семьям, оказавшимся</a:t>
            </a:r>
            <a:br>
              <a:rPr lang="ru-RU" dirty="0" smtClean="0"/>
            </a:br>
            <a:r>
              <a:rPr lang="ru-RU" dirty="0" smtClean="0"/>
              <a:t> в трудной жизненной ситуации: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Духовная</a:t>
            </a:r>
          </a:p>
          <a:p>
            <a:r>
              <a:rPr lang="ru-RU" sz="2400" dirty="0" smtClean="0"/>
              <a:t>Материальная</a:t>
            </a:r>
          </a:p>
          <a:p>
            <a:r>
              <a:rPr lang="ru-RU" sz="2400" dirty="0" smtClean="0"/>
              <a:t>Консультативная</a:t>
            </a:r>
          </a:p>
          <a:p>
            <a:r>
              <a:rPr lang="ru-RU" sz="2400" dirty="0" smtClean="0"/>
              <a:t>Психологическая</a:t>
            </a:r>
          </a:p>
          <a:p>
            <a:r>
              <a:rPr lang="ru-RU" sz="2400" dirty="0" smtClean="0"/>
              <a:t>Физическая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374" y="3031808"/>
            <a:ext cx="3830975" cy="382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225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Главная цель любой помощи – не «</a:t>
            </a:r>
            <a:r>
              <a:rPr lang="ru-RU" dirty="0" err="1" smtClean="0"/>
              <a:t>инвалидизировать</a:t>
            </a:r>
            <a:r>
              <a:rPr lang="ru-RU" dirty="0" smtClean="0"/>
              <a:t>» подопечных, а дать им почувствовать, что они не одни, что у них есть силы и возможности преодолеть любые трудности!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6456" y="2976563"/>
            <a:ext cx="3012758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19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создания комплексный помощи семьям силами церкви: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Узнать потребности прихожан</a:t>
            </a:r>
          </a:p>
          <a:p>
            <a:r>
              <a:rPr lang="ru-RU" dirty="0" smtClean="0"/>
              <a:t>Узнать возможности прихожан</a:t>
            </a:r>
          </a:p>
          <a:p>
            <a:r>
              <a:rPr lang="ru-RU" dirty="0" smtClean="0"/>
              <a:t>Организовать регулярные встречи родительского клуба</a:t>
            </a:r>
          </a:p>
          <a:p>
            <a:r>
              <a:rPr lang="ru-RU" dirty="0" smtClean="0"/>
              <a:t>Найти место на территории прихода и обозначить время, куда и когда смогут приходить нуждающиеся</a:t>
            </a:r>
          </a:p>
          <a:p>
            <a:r>
              <a:rPr lang="ru-RU" dirty="0" smtClean="0"/>
              <a:t>Исходя из потребностей людей, разработать календарь мероприятий в приходе</a:t>
            </a:r>
          </a:p>
          <a:p>
            <a:pPr marL="0" indent="0">
              <a:buNone/>
            </a:pPr>
            <a:r>
              <a:rPr lang="ru-RU" dirty="0" smtClean="0"/>
              <a:t>Например: май – приглашенный педагог или психолог рассказывает, как подготовить детей за лето к школе, проводит индивидуальные консультации; июль - поход волонтеров с детьми подростками, растущими у одиноких родителей; август – ярмарка «Обмен вещами» (из которых дети выросли за лето).</a:t>
            </a:r>
          </a:p>
        </p:txBody>
      </p:sp>
    </p:spTree>
    <p:extLst>
      <p:ext uri="{BB962C8B-B14F-4D97-AF65-F5344CB8AC3E}">
        <p14:creationId xmlns:p14="http://schemas.microsoft.com/office/powerpoint/2010/main" val="262148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Родительский клуб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>
                <a:solidFill>
                  <a:schemeClr val="tx1"/>
                </a:solidFill>
              </a:rPr>
              <a:t>Принцип </a:t>
            </a:r>
            <a:r>
              <a:rPr lang="ru-RU" dirty="0" smtClean="0">
                <a:solidFill>
                  <a:schemeClr val="tx1"/>
                </a:solidFill>
              </a:rPr>
              <a:t>взаимовыручки</a:t>
            </a:r>
            <a:r>
              <a:rPr lang="ru-RU" smtClean="0">
                <a:solidFill>
                  <a:schemeClr val="tx1"/>
                </a:solidFill>
              </a:rPr>
              <a:t>. </a:t>
            </a:r>
            <a:br>
              <a:rPr lang="ru-RU" smtClean="0">
                <a:solidFill>
                  <a:schemeClr val="tx1"/>
                </a:solidFill>
              </a:rPr>
            </a:br>
            <a:r>
              <a:rPr lang="ru-RU" smtClean="0">
                <a:solidFill>
                  <a:schemeClr val="tx1"/>
                </a:solidFill>
              </a:rPr>
              <a:t>Информационная </a:t>
            </a:r>
            <a:r>
              <a:rPr lang="ru-RU" dirty="0" smtClean="0">
                <a:solidFill>
                  <a:schemeClr val="tx1"/>
                </a:solidFill>
              </a:rPr>
              <a:t>и психологическая поддержка участников.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2238" y="4338937"/>
            <a:ext cx="3101792" cy="230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30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Рекомендуемая литература: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И.Шугаев</a:t>
            </a:r>
            <a:r>
              <a:rPr lang="ru-RU" dirty="0"/>
              <a:t> “Один раз и на всю жизнь. Беседы со старшеклассниками</a:t>
            </a:r>
            <a:r>
              <a:rPr lang="ru-RU" dirty="0" smtClean="0"/>
              <a:t>”</a:t>
            </a:r>
          </a:p>
          <a:p>
            <a:r>
              <a:rPr lang="ru-RU" dirty="0"/>
              <a:t>Г.Каледа “Домашняя церковь”</a:t>
            </a:r>
            <a:endParaRPr lang="ru-RU" dirty="0" smtClean="0"/>
          </a:p>
          <a:p>
            <a:r>
              <a:rPr lang="ru-RU" dirty="0" err="1" smtClean="0"/>
              <a:t>Л.Петрановская</a:t>
            </a:r>
            <a:r>
              <a:rPr lang="ru-RU" dirty="0" smtClean="0"/>
              <a:t> «В класс пришел приемный ребенок»</a:t>
            </a:r>
          </a:p>
          <a:p>
            <a:r>
              <a:rPr lang="ru-RU" dirty="0" err="1" smtClean="0"/>
              <a:t>Л.Петрановская</a:t>
            </a:r>
            <a:r>
              <a:rPr lang="ru-RU" dirty="0" smtClean="0"/>
              <a:t> «Если с ребенком трудно»</a:t>
            </a:r>
          </a:p>
          <a:p>
            <a:r>
              <a:rPr lang="ru-RU" dirty="0" err="1" smtClean="0"/>
              <a:t>Е.Бурмистрова</a:t>
            </a:r>
            <a:r>
              <a:rPr lang="ru-RU" dirty="0" smtClean="0"/>
              <a:t> «Дети в семье»</a:t>
            </a:r>
          </a:p>
          <a:p>
            <a:r>
              <a:rPr lang="ru-RU" dirty="0" smtClean="0"/>
              <a:t>Учебное пособие для ВУЗов «Комплексная </a:t>
            </a:r>
            <a:r>
              <a:rPr lang="ru-RU" dirty="0"/>
              <a:t>поддержка молодой семьи: учебно-методическое пособие для студентов </a:t>
            </a:r>
            <a:r>
              <a:rPr lang="ru-RU" dirty="0" smtClean="0"/>
              <a:t>вузов»</a:t>
            </a:r>
            <a:endParaRPr lang="ru-RU" dirty="0"/>
          </a:p>
          <a:p>
            <a:r>
              <a:rPr lang="ru-RU" dirty="0" smtClean="0"/>
              <a:t>Краткий курс лекция </a:t>
            </a:r>
            <a:r>
              <a:rPr lang="ru-RU" dirty="0"/>
              <a:t>для ВУЗов «Социальная работа с детьми группы </a:t>
            </a:r>
            <a:r>
              <a:rPr lang="ru-RU" dirty="0" smtClean="0"/>
              <a:t>риска»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4577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Благодарю за внимание!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9161" y="2160588"/>
            <a:ext cx="2893715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36969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</TotalTime>
  <Words>243</Words>
  <Application>Microsoft Office PowerPoint</Application>
  <PresentationFormat>Широкоэкранный</PresentationFormat>
  <Paragraphs>27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Грань</vt:lpstr>
      <vt:lpstr>Помощь многодетным, малоимущим и кризисным семьям на приходе</vt:lpstr>
      <vt:lpstr>Виды помощи семьям, оказавшимся  в трудной жизненной ситуации:</vt:lpstr>
      <vt:lpstr>Главная цель любой помощи – не «инвалидизировать» подопечных, а дать им почувствовать, что они не одни, что у них есть силы и возможности преодолеть любые трудности!</vt:lpstr>
      <vt:lpstr>Алгоритм создания комплексный помощи семьям силами церкви:</vt:lpstr>
      <vt:lpstr>Родительский клуб  Принцип взаимовыручки.  Информационная и психологическая поддержка участников. </vt:lpstr>
      <vt:lpstr>Рекомендуемая литература:</vt:lpstr>
      <vt:lpstr>Благодарю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Помощь многодетным, малоимущим и кризисным семьям на приходе</dc:title>
  <dc:creator>Asus</dc:creator>
  <cp:lastModifiedBy>Asus</cp:lastModifiedBy>
  <cp:revision>8</cp:revision>
  <dcterms:created xsi:type="dcterms:W3CDTF">2019-12-23T05:48:47Z</dcterms:created>
  <dcterms:modified xsi:type="dcterms:W3CDTF">2019-12-23T07:23:38Z</dcterms:modified>
</cp:coreProperties>
</file>