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34D95F-57DA-46C4-8080-18D3E564D375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0C77FB3-3073-422A-9045-C16DE1D6DB4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asya.peliachik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844824"/>
            <a:ext cx="8136904" cy="1472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Помощь Церкви </a:t>
            </a:r>
            <a:r>
              <a:rPr lang="ru-RU" dirty="0" smtClean="0"/>
              <a:t>детям,</a:t>
            </a:r>
            <a:r>
              <a:rPr lang="ru-RU" dirty="0"/>
              <a:t> </a:t>
            </a:r>
            <a:r>
              <a:rPr lang="ru-RU" dirty="0" smtClean="0"/>
              <a:t>оставшимся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без попечения родителей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933056"/>
            <a:ext cx="7406640" cy="1752600"/>
          </a:xfrm>
        </p:spPr>
        <p:txBody>
          <a:bodyPr>
            <a:normAutofit/>
          </a:bodyPr>
          <a:lstStyle/>
          <a:p>
            <a:pPr marL="2868613" indent="-2841625"/>
            <a:r>
              <a:rPr lang="ru-RU" dirty="0" smtClean="0"/>
              <a:t>Тема встречи  </a:t>
            </a:r>
            <a:r>
              <a:rPr lang="ru-RU" dirty="0" smtClean="0"/>
              <a:t>№4 </a:t>
            </a:r>
            <a:r>
              <a:rPr lang="ru-RU" dirty="0" smtClean="0"/>
              <a:t>– «</a:t>
            </a:r>
            <a:r>
              <a:rPr lang="ru-RU" dirty="0" smtClean="0"/>
              <a:t>Приемные семьи»</a:t>
            </a:r>
            <a:endParaRPr lang="ru-RU" dirty="0" smtClean="0"/>
          </a:p>
          <a:p>
            <a:r>
              <a:rPr lang="ru-RU" dirty="0" smtClean="0"/>
              <a:t>Ведущий – психолог ЦСУ ММОМ </a:t>
            </a:r>
          </a:p>
          <a:p>
            <a:pPr marL="1611313"/>
            <a:r>
              <a:rPr lang="ru-RU" dirty="0" smtClean="0"/>
              <a:t>Пелячик Анастасия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01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Трудности приемных семей: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Материальные</a:t>
            </a:r>
          </a:p>
          <a:p>
            <a:r>
              <a:rPr lang="ru-RU" dirty="0" smtClean="0"/>
              <a:t>Социальные (лечение и обучение ребенка)</a:t>
            </a:r>
          </a:p>
          <a:p>
            <a:r>
              <a:rPr lang="ru-RU" dirty="0" smtClean="0"/>
              <a:t>Психологические (адаптация ребенка и всей семьи, социализация)</a:t>
            </a:r>
          </a:p>
          <a:p>
            <a:r>
              <a:rPr lang="ru-RU" dirty="0" smtClean="0"/>
              <a:t>Организационные (не с кем оставить ребенка, невозможно одновременно быть в нескольких местах)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394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Проживание горя в приемной семье.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Ребенок «заморожен» в учреждении. Отогревшись у приемных родителей, он начинает проживать все стадии горевания, оплакивать утрату кровной семьи.</a:t>
            </a:r>
          </a:p>
          <a:p>
            <a:r>
              <a:rPr lang="ru-RU" dirty="0" smtClean="0"/>
              <a:t>Родителям тяжело принять, что ребенок мучается из-за разлуки с неблагополучной семьей. Замещающие родители не знают, как помочь страдающему ребенку.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74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764704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Адаптация: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619600"/>
          </a:xfrm>
        </p:spPr>
        <p:txBody>
          <a:bodyPr>
            <a:normAutofit/>
          </a:bodyPr>
          <a:lstStyle/>
          <a:p>
            <a:r>
              <a:rPr lang="ru-RU" dirty="0" smtClean="0"/>
              <a:t>«Медовый месяц»</a:t>
            </a:r>
          </a:p>
          <a:p>
            <a:r>
              <a:rPr lang="ru-RU" dirty="0" smtClean="0"/>
              <a:t>«Уже не гость»</a:t>
            </a:r>
          </a:p>
          <a:p>
            <a:r>
              <a:rPr lang="ru-RU" dirty="0" smtClean="0"/>
              <a:t>«Время компромиссов»</a:t>
            </a:r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 algn="ctr">
              <a:buNone/>
            </a:pPr>
            <a:r>
              <a:rPr lang="ru-RU" dirty="0" smtClean="0"/>
              <a:t>Риск возврата при отсутствии поддержки!</a:t>
            </a:r>
          </a:p>
          <a:p>
            <a:pPr marL="82296" indent="0" algn="ctr">
              <a:buNone/>
            </a:pPr>
            <a:r>
              <a:rPr lang="ru-RU" dirty="0" smtClean="0"/>
              <a:t>Проблема «вторичного сиротства»!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54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776864" cy="5365576"/>
          </a:xfrm>
        </p:spPr>
        <p:txBody>
          <a:bodyPr>
            <a:normAutofit/>
          </a:bodyPr>
          <a:lstStyle/>
          <a:p>
            <a:pPr marL="596646" indent="-514350" algn="just">
              <a:buAutoNum type="arabicPeriod"/>
            </a:pPr>
            <a:r>
              <a:rPr lang="ru-RU" dirty="0" smtClean="0"/>
              <a:t>Придумать мероприятие для группы волонтеров из 4 человек для ЦССВ, где проживают дети от 4 до 17 лет.</a:t>
            </a:r>
          </a:p>
          <a:p>
            <a:pPr marL="596646" indent="-514350" algn="just">
              <a:buAutoNum type="arabicPeriod"/>
            </a:pPr>
            <a:r>
              <a:rPr lang="ru-RU" dirty="0" smtClean="0"/>
              <a:t>Написать сценарий встречи родительского клуба для прихода, на которую могут прийти приемные семьи.</a:t>
            </a:r>
          </a:p>
          <a:p>
            <a:pPr marL="596646" indent="-514350" algn="just">
              <a:buAutoNum type="arabicPeriod"/>
            </a:pPr>
            <a:r>
              <a:rPr lang="ru-RU" dirty="0" smtClean="0"/>
              <a:t>Создать плакат, приглашающий прихожан к волонтерской работе с детьми, оставшимися без попечения.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775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Домашние задания присылать на электронную почту: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28800"/>
            <a:ext cx="7992888" cy="5112568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dirty="0" smtClean="0">
                <a:hlinkClick r:id="rId2"/>
              </a:rPr>
              <a:t>a</a:t>
            </a:r>
            <a:r>
              <a:rPr lang="en-US" dirty="0" smtClean="0">
                <a:hlinkClick r:id="rId2"/>
              </a:rPr>
              <a:t>sya.peliachik@mail.ru</a:t>
            </a:r>
            <a:endParaRPr lang="en-US" dirty="0" smtClean="0"/>
          </a:p>
          <a:p>
            <a:pPr marL="82296" indent="0" algn="ctr">
              <a:buNone/>
            </a:pPr>
            <a:r>
              <a:rPr lang="ru-RU" dirty="0" smtClean="0"/>
              <a:t>Работы будут приниматься до 19:00 </a:t>
            </a:r>
          </a:p>
          <a:p>
            <a:pPr marL="82296" indent="0" algn="ctr">
              <a:buNone/>
            </a:pPr>
            <a:r>
              <a:rPr lang="ru-RU" dirty="0" smtClean="0"/>
              <a:t>20 октября!</a:t>
            </a:r>
          </a:p>
          <a:p>
            <a:pPr marL="82296" indent="0" algn="ctr">
              <a:buNone/>
            </a:pPr>
            <a:endParaRPr lang="ru-RU" dirty="0"/>
          </a:p>
          <a:p>
            <a:pPr marL="82296" indent="0" algn="ctr">
              <a:buNone/>
            </a:pPr>
            <a:r>
              <a:rPr lang="ru-RU" dirty="0" smtClean="0"/>
              <a:t>Верим в вашу креативность,</a:t>
            </a:r>
          </a:p>
          <a:p>
            <a:pPr marL="82296" indent="0" algn="ctr">
              <a:buNone/>
            </a:pPr>
            <a:r>
              <a:rPr lang="ru-RU" dirty="0" smtClean="0"/>
              <a:t> с нетерпением ждем ваших писем!</a:t>
            </a:r>
          </a:p>
        </p:txBody>
      </p:sp>
    </p:spTree>
    <p:extLst>
      <p:ext uri="{BB962C8B-B14F-4D97-AF65-F5344CB8AC3E}">
        <p14:creationId xmlns:p14="http://schemas.microsoft.com/office/powerpoint/2010/main" val="1474220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78</TotalTime>
  <Words>218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Помощь Церкви детям, оставшимся  без попечения родителей</vt:lpstr>
      <vt:lpstr>Трудности приемных семей:</vt:lpstr>
      <vt:lpstr>Проживание горя в приемной семье. </vt:lpstr>
      <vt:lpstr>Адаптация: </vt:lpstr>
      <vt:lpstr>Домашнее задание:</vt:lpstr>
      <vt:lpstr>Домашние задания присылать на электронную почту: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Церкви детям, оставшимся без попечения родителей</dc:title>
  <dc:creator>ЦСУ</dc:creator>
  <cp:lastModifiedBy>ЦСУ</cp:lastModifiedBy>
  <cp:revision>13</cp:revision>
  <dcterms:created xsi:type="dcterms:W3CDTF">2019-10-02T12:47:43Z</dcterms:created>
  <dcterms:modified xsi:type="dcterms:W3CDTF">2019-10-17T08:35:55Z</dcterms:modified>
</cp:coreProperties>
</file>