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76" r:id="rId2"/>
    <p:sldId id="256" r:id="rId3"/>
    <p:sldId id="277" r:id="rId4"/>
    <p:sldId id="278" r:id="rId5"/>
    <p:sldId id="282" r:id="rId6"/>
    <p:sldId id="258" r:id="rId7"/>
    <p:sldId id="260" r:id="rId8"/>
    <p:sldId id="286" r:id="rId9"/>
    <p:sldId id="287" r:id="rId10"/>
    <p:sldId id="288" r:id="rId11"/>
    <p:sldId id="289" r:id="rId12"/>
    <p:sldId id="279" r:id="rId13"/>
    <p:sldId id="285" r:id="rId1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94643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0367DB1-9DA4-4C24-89DA-031EA30EC6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3E718-A395-4E63-A9FE-C97154ECB9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736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9AAB3-5C8E-4DC4-A592-CC644EDFAC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39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B3E1B-4352-4907-AC8E-2FD4CD8F08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22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9A2B7-B788-48A0-AA8C-0427E65449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1606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04E90-CFF8-497F-B6D6-A16586570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23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01F22-0CBF-4AEA-9A07-00E3ACFF06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150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FC07D-A6EA-480E-BCC7-C7921B2BD3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469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218DB-BAF0-47D9-8B0B-22598670D4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929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6FB99-8260-4683-97BB-1D1D586967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244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EB3FB-DADA-4D67-BB7A-05CB5E2C36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831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301625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9C3D48A5-4F67-4CC4-ACFA-DB8F818EDB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0075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8680D6CB-DF2B-4263-B11B-C1495F4BF9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651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547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4C93B79-6514-45D8-9566-577E1AFE358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bus-miloserdie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Проект</a:t>
            </a:r>
            <a:br>
              <a:rPr lang="ru-RU" sz="3600" dirty="0" smtClean="0"/>
            </a:br>
            <a:r>
              <a:rPr lang="ru-RU" sz="3600" dirty="0" smtClean="0"/>
              <a:t>«Пункт срочной помощи бездомным»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44824"/>
            <a:ext cx="6300551" cy="4200872"/>
          </a:xfrm>
        </p:spPr>
      </p:pic>
    </p:spTree>
    <p:extLst>
      <p:ext uri="{BB962C8B-B14F-4D97-AF65-F5344CB8AC3E}">
        <p14:creationId xmlns:p14="http://schemas.microsoft.com/office/powerpoint/2010/main" val="399593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2267744" y="167999"/>
            <a:ext cx="6552728" cy="5565257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altLang="ru-RU" sz="3600" dirty="0" smtClean="0">
                <a:solidFill>
                  <a:schemeClr val="tx2"/>
                </a:solidFill>
              </a:rPr>
              <a:t>УЧАСТНИКИ ПРОЕКТА</a:t>
            </a:r>
          </a:p>
          <a:p>
            <a:pPr>
              <a:lnSpc>
                <a:spcPct val="90000"/>
              </a:lnSpc>
            </a:pPr>
            <a:endParaRPr lang="ru-RU" altLang="ru-RU" sz="1800" dirty="0" smtClean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1800" dirty="0" smtClean="0"/>
              <a:t>СИНОДАЛЬНЫЙ </a:t>
            </a:r>
            <a:r>
              <a:rPr lang="ru-RU" altLang="ru-RU" sz="1800" dirty="0"/>
              <a:t>ОТДЕЛ </a:t>
            </a:r>
          </a:p>
          <a:p>
            <a:pPr>
              <a:lnSpc>
                <a:spcPct val="90000"/>
              </a:lnSpc>
            </a:pPr>
            <a:r>
              <a:rPr lang="ru-RU" altLang="ru-RU" sz="1800" dirty="0"/>
              <a:t>ПО ЦЕРКОВНОЙ 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1800" dirty="0"/>
              <a:t> И СОЦИАЛЬНОМУ СЛУЖЕНИЮ РПЦ МП</a:t>
            </a:r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endParaRPr lang="ru-RU" altLang="ru-RU" sz="1800" dirty="0" smtClean="0"/>
          </a:p>
          <a:p>
            <a:pPr>
              <a:lnSpc>
                <a:spcPct val="90000"/>
              </a:lnSpc>
            </a:pP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1800" dirty="0" smtClean="0"/>
              <a:t>РОО «МИЛОСЕРДИЕ»</a:t>
            </a:r>
          </a:p>
          <a:p>
            <a:pPr>
              <a:lnSpc>
                <a:spcPct val="90000"/>
              </a:lnSpc>
            </a:pPr>
            <a:endParaRPr lang="ru-RU" altLang="ru-RU" sz="1800" dirty="0" smtClean="0"/>
          </a:p>
          <a:p>
            <a:pPr>
              <a:lnSpc>
                <a:spcPct val="90000"/>
              </a:lnSpc>
            </a:pPr>
            <a:endParaRPr lang="ru-RU" altLang="ru-RU" sz="1800" dirty="0" smtClean="0"/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endParaRPr lang="ru-RU" altLang="ru-RU" sz="1800" dirty="0"/>
          </a:p>
          <a:p>
            <a:pPr>
              <a:lnSpc>
                <a:spcPct val="90000"/>
              </a:lnSpc>
            </a:pPr>
            <a:r>
              <a:rPr lang="ru-RU" altLang="ru-RU" sz="1800" dirty="0" smtClean="0"/>
              <a:t>БФ «ПОМОЩНИК И ПОКРОВИТЕЛЬ»</a:t>
            </a:r>
            <a:endParaRPr lang="ru-RU" altLang="ru-RU" sz="1800" dirty="0"/>
          </a:p>
          <a:p>
            <a:pPr>
              <a:lnSpc>
                <a:spcPct val="90000"/>
              </a:lnSpc>
            </a:pPr>
            <a:endParaRPr lang="ru-RU" altLang="ru-RU" sz="1800" dirty="0"/>
          </a:p>
        </p:txBody>
      </p:sp>
      <p:pic>
        <p:nvPicPr>
          <p:cNvPr id="2062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8" y="836712"/>
            <a:ext cx="1663495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profile.ak.fbcdn.net/hprofile-ak-ash3/s160x160/522905_355162394525681_2041603653_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" y="2636911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D:\кусков илья\олег\ВБСМП\Logo Pomoshnik i Pokrovitel\Logo PP mai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2" y="4653136"/>
            <a:ext cx="164899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Цели проекта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76400"/>
            <a:ext cx="8784976" cy="4422775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Спасение замерзающих людей (предоставление ночлега)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Санитарная обработка бездомных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Социальное устройство (восстановление документов, трудоустройство)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Поддержка здоровья бездомных («долечивание», питание)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Улучшение санитарно-эпидемиологической обстановки в городе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ru-RU" sz="2000" dirty="0" smtClean="0"/>
              <a:t>Уменьшение количества больных и неустроенных бездомных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109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Устройство </a:t>
            </a:r>
            <a:br>
              <a:rPr lang="ru-RU" sz="3600" dirty="0" smtClean="0"/>
            </a:br>
            <a:r>
              <a:rPr lang="ru-RU" sz="3600" dirty="0" smtClean="0"/>
              <a:t>Пункта срочной </a:t>
            </a:r>
            <a:r>
              <a:rPr lang="ru-RU" sz="3600" dirty="0"/>
              <a:t>помощи </a:t>
            </a:r>
            <a:r>
              <a:rPr lang="ru-RU" sz="3600" dirty="0" smtClean="0"/>
              <a:t>бездомным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625" y="1628800"/>
            <a:ext cx="8540750" cy="4896544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Каркасная палатка на 50 мест с пушками обогрева</a:t>
            </a:r>
          </a:p>
          <a:p>
            <a:pPr marL="0" indent="0">
              <a:buNone/>
            </a:pPr>
            <a:r>
              <a:rPr lang="ru-RU" sz="2000" dirty="0" smtClean="0"/>
              <a:t>Прицеп-душевые</a:t>
            </a:r>
          </a:p>
          <a:p>
            <a:pPr marL="0" indent="0">
              <a:buNone/>
            </a:pPr>
            <a:r>
              <a:rPr lang="ru-RU" sz="2000" dirty="0" smtClean="0"/>
              <a:t>Дезинфекционный автомобиль ДДА-66</a:t>
            </a:r>
          </a:p>
          <a:p>
            <a:pPr marL="0" indent="0">
              <a:buNone/>
            </a:pPr>
            <a:r>
              <a:rPr lang="ru-RU" sz="2000" dirty="0" smtClean="0"/>
              <a:t>Дизель-генератор </a:t>
            </a:r>
            <a:r>
              <a:rPr lang="en-US" sz="2000" dirty="0" smtClean="0"/>
              <a:t>SDMO J66K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4572000" cy="30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1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Схема Пункта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34" y="1676400"/>
            <a:ext cx="6255932" cy="4704928"/>
          </a:xfrm>
        </p:spPr>
      </p:pic>
    </p:spTree>
    <p:extLst>
      <p:ext uri="{BB962C8B-B14F-4D97-AF65-F5344CB8AC3E}">
        <p14:creationId xmlns:p14="http://schemas.microsoft.com/office/powerpoint/2010/main" val="203914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Rectangle 6"/>
          <p:cNvSpPr>
            <a:spLocks noGrp="1" noRot="1" noChangeArrowheads="1"/>
          </p:cNvSpPr>
          <p:nvPr>
            <p:ph type="title" sz="quarter"/>
          </p:nvPr>
        </p:nvSpPr>
        <p:spPr>
          <a:xfrm>
            <a:off x="323528" y="188640"/>
            <a:ext cx="8510588" cy="1325563"/>
          </a:xfrm>
        </p:spPr>
        <p:txBody>
          <a:bodyPr/>
          <a:lstStyle/>
          <a:p>
            <a:r>
              <a:rPr lang="ru-RU" sz="3600" dirty="0" smtClean="0"/>
              <a:t>Пункт </a:t>
            </a:r>
            <a:r>
              <a:rPr lang="ru-RU" sz="3600" dirty="0"/>
              <a:t>срочной помощи </a:t>
            </a:r>
            <a:r>
              <a:rPr lang="ru-RU" sz="3600" dirty="0" smtClean="0"/>
              <a:t>бездомным</a:t>
            </a:r>
            <a:endParaRPr lang="ru-RU" alt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4" y="1676400"/>
            <a:ext cx="3202397" cy="213518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2" y="3963988"/>
            <a:ext cx="3202780" cy="213518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77" y="1676400"/>
            <a:ext cx="3202021" cy="2135188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95" y="3963988"/>
            <a:ext cx="3202385" cy="2135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2" name="Rectangle 8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3600" dirty="0" smtClean="0"/>
              <a:t>Пункт </a:t>
            </a:r>
            <a:r>
              <a:rPr lang="ru-RU" altLang="ru-RU" sz="3600" dirty="0"/>
              <a:t>срочной помощи </a:t>
            </a:r>
            <a:r>
              <a:rPr lang="ru-RU" altLang="ru-RU" sz="3600" dirty="0" smtClean="0"/>
              <a:t>бездомным– </a:t>
            </a:r>
            <a:br>
              <a:rPr lang="ru-RU" altLang="ru-RU" sz="3600" dirty="0" smtClean="0"/>
            </a:br>
            <a:r>
              <a:rPr lang="ru-RU" altLang="ru-RU" sz="3600" dirty="0" smtClean="0"/>
              <a:t>это от 100 спасенных жизней за ночь</a:t>
            </a:r>
            <a:endParaRPr lang="ru-RU" altLang="ru-RU" sz="3600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897" y="3963988"/>
            <a:ext cx="3202780" cy="2135187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9" y="1676400"/>
            <a:ext cx="3205987" cy="2135188"/>
          </a:xfrm>
        </p:spPr>
      </p:pic>
      <p:pic>
        <p:nvPicPr>
          <p:cNvPr id="14" name="Объект 13"/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294" y="1676400"/>
            <a:ext cx="3205987" cy="2135188"/>
          </a:xfrm>
        </p:spPr>
      </p:pic>
      <p:pic>
        <p:nvPicPr>
          <p:cNvPr id="16" name="Объект 15"/>
          <p:cNvPicPr>
            <a:picLocks noGrp="1" noChangeAspect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9" y="3963988"/>
            <a:ext cx="3205986" cy="2135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Пункт срочной помощи </a:t>
            </a:r>
            <a:r>
              <a:rPr lang="ru-RU" sz="3200" dirty="0" smtClean="0"/>
              <a:t>бездомным</a:t>
            </a:r>
            <a:br>
              <a:rPr lang="ru-RU" sz="3200" dirty="0" smtClean="0"/>
            </a:br>
            <a:r>
              <a:rPr lang="ru-RU" sz="3200" dirty="0" smtClean="0"/>
              <a:t>Палатка</a:t>
            </a:r>
            <a:endParaRPr lang="ru-RU" sz="32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489561"/>
            <a:ext cx="4194175" cy="2796452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89729"/>
            <a:ext cx="4194175" cy="2796116"/>
          </a:xfrm>
        </p:spPr>
      </p:pic>
    </p:spTree>
    <p:extLst>
      <p:ext uri="{BB962C8B-B14F-4D97-AF65-F5344CB8AC3E}">
        <p14:creationId xmlns:p14="http://schemas.microsoft.com/office/powerpoint/2010/main" val="138454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Пункт срочной помощи бездомным</a:t>
            </a:r>
            <a:br>
              <a:rPr lang="ru-RU" sz="3200" dirty="0"/>
            </a:br>
            <a:r>
              <a:rPr lang="ru-RU" sz="3200" dirty="0" smtClean="0"/>
              <a:t>Санпропускник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489397"/>
            <a:ext cx="4194175" cy="279678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88896"/>
            <a:ext cx="4194175" cy="2797782"/>
          </a:xfrm>
        </p:spPr>
      </p:pic>
    </p:spTree>
    <p:extLst>
      <p:ext uri="{BB962C8B-B14F-4D97-AF65-F5344CB8AC3E}">
        <p14:creationId xmlns:p14="http://schemas.microsoft.com/office/powerpoint/2010/main" val="27186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B7E7FF"/>
                </a:solidFill>
              </a:rPr>
              <a:t>Пункт срочной помощи бездомным</a:t>
            </a:r>
            <a:br>
              <a:rPr lang="ru-RU" sz="3200" dirty="0">
                <a:solidFill>
                  <a:srgbClr val="B7E7FF"/>
                </a:solidFill>
              </a:rPr>
            </a:br>
            <a:r>
              <a:rPr lang="ru-RU" sz="3200" dirty="0" smtClean="0">
                <a:solidFill>
                  <a:srgbClr val="B7E7FF"/>
                </a:solidFill>
              </a:rPr>
              <a:t>ДДА-66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489729"/>
            <a:ext cx="4194175" cy="279611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57675"/>
            <a:ext cx="3982343" cy="3285461"/>
          </a:xfrm>
        </p:spPr>
      </p:pic>
    </p:spTree>
    <p:extLst>
      <p:ext uri="{BB962C8B-B14F-4D97-AF65-F5344CB8AC3E}">
        <p14:creationId xmlns:p14="http://schemas.microsoft.com/office/powerpoint/2010/main" val="13542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B7E7FF"/>
                </a:solidFill>
              </a:rPr>
              <a:t>Пункт срочной помощи бездомным</a:t>
            </a:r>
            <a:br>
              <a:rPr lang="ru-RU" sz="3200" dirty="0">
                <a:solidFill>
                  <a:srgbClr val="B7E7FF"/>
                </a:solidFill>
              </a:rPr>
            </a:br>
            <a:r>
              <a:rPr lang="ru-RU" sz="3200" dirty="0" smtClean="0">
                <a:solidFill>
                  <a:srgbClr val="B7E7FF"/>
                </a:solidFill>
              </a:rPr>
              <a:t>ДГЭС, Пункт социальной работы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489729"/>
            <a:ext cx="4194175" cy="279611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78994"/>
            <a:ext cx="4194175" cy="3017587"/>
          </a:xfrm>
        </p:spPr>
      </p:pic>
    </p:spTree>
    <p:extLst>
      <p:ext uri="{BB962C8B-B14F-4D97-AF65-F5344CB8AC3E}">
        <p14:creationId xmlns:p14="http://schemas.microsoft.com/office/powerpoint/2010/main" val="47231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Работа в зимнее время и статистика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76400"/>
            <a:ext cx="8784976" cy="4920952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Пункт работает:  с 19.00 по 10.00, </a:t>
            </a:r>
          </a:p>
          <a:p>
            <a:pPr marL="0" indent="0">
              <a:buNone/>
            </a:pPr>
            <a:r>
              <a:rPr lang="ru-RU" sz="1800" dirty="0" smtClean="0"/>
              <a:t>больные бездомные и люди, ожидающие скорого социального устройства, - постоянно вплоть до выздоровления или устройства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Эффективность </a:t>
            </a:r>
          </a:p>
          <a:p>
            <a:pPr marL="0" indent="0">
              <a:buNone/>
            </a:pPr>
            <a:r>
              <a:rPr lang="ru-RU" sz="1800" dirty="0" smtClean="0"/>
              <a:t>За период с 21.01.2014 по 21.04.2014 </a:t>
            </a:r>
          </a:p>
          <a:p>
            <a:pPr marL="0" indent="0">
              <a:buNone/>
            </a:pPr>
            <a:r>
              <a:rPr lang="ru-RU" sz="1800" dirty="0" smtClean="0"/>
              <a:t>Предоставлен ночлег (спасено от замерзания) – </a:t>
            </a:r>
            <a:r>
              <a:rPr lang="ru-RU" sz="1800" b="1" dirty="0" smtClean="0"/>
              <a:t>8963</a:t>
            </a:r>
            <a:r>
              <a:rPr lang="ru-RU" sz="1800" dirty="0" smtClean="0"/>
              <a:t> человек (</a:t>
            </a:r>
            <a:r>
              <a:rPr lang="ru-RU" sz="1800" b="1" dirty="0" smtClean="0"/>
              <a:t>100</a:t>
            </a:r>
            <a:r>
              <a:rPr lang="ru-RU" sz="1800" dirty="0" smtClean="0"/>
              <a:t> чел/ночь)</a:t>
            </a:r>
          </a:p>
          <a:p>
            <a:pPr marL="0" indent="0">
              <a:buNone/>
            </a:pPr>
            <a:r>
              <a:rPr lang="ru-RU" sz="1800" dirty="0" smtClean="0"/>
              <a:t>Прошло санитарную обработку – </a:t>
            </a:r>
            <a:r>
              <a:rPr lang="ru-RU" sz="1800" b="1" dirty="0" smtClean="0"/>
              <a:t>1671</a:t>
            </a:r>
            <a:r>
              <a:rPr lang="ru-RU" sz="1800" dirty="0" smtClean="0"/>
              <a:t> человек</a:t>
            </a:r>
          </a:p>
          <a:p>
            <a:pPr marL="0" indent="0">
              <a:buNone/>
            </a:pPr>
            <a:r>
              <a:rPr lang="ru-RU" sz="1800" dirty="0" smtClean="0"/>
              <a:t>Оказана социальная помощь – </a:t>
            </a:r>
            <a:r>
              <a:rPr lang="ru-RU" sz="1800" b="1" dirty="0" smtClean="0"/>
              <a:t>230</a:t>
            </a:r>
            <a:r>
              <a:rPr lang="ru-RU" sz="1800" dirty="0" smtClean="0"/>
              <a:t> человек </a:t>
            </a: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Проект оказался очень востребованным.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6116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Контактная информация</a:t>
            </a:r>
            <a:endParaRPr lang="ru-RU" altLang="ru-RU" sz="3600" dirty="0"/>
          </a:p>
        </p:txBody>
      </p:sp>
      <p:sp>
        <p:nvSpPr>
          <p:cNvPr id="1464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540750" cy="441642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altLang="ru-RU" sz="1800" dirty="0" smtClean="0"/>
              <a:t>Руководитель проекта,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800" dirty="0" smtClean="0"/>
              <a:t>Руководитель направления помощи бездомным ОЦБСС,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800" dirty="0" smtClean="0"/>
              <a:t>Директор БФ «Помощник и Покровитель»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800" dirty="0" smtClean="0"/>
              <a:t>Кусков </a:t>
            </a:r>
            <a:r>
              <a:rPr lang="ru-RU" altLang="ru-RU" sz="1800" dirty="0"/>
              <a:t>Илья </a:t>
            </a:r>
            <a:r>
              <a:rPr lang="ru-RU" altLang="ru-RU" sz="1800" dirty="0" smtClean="0"/>
              <a:t>Владимирович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800" dirty="0" smtClean="0"/>
              <a:t>8-905-599-00-27</a:t>
            </a:r>
            <a:endParaRPr lang="ru-RU" altLang="ru-RU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ru-RU" sz="1800" dirty="0" smtClean="0">
                <a:hlinkClick r:id="rId2"/>
              </a:rPr>
              <a:t>bus-miloserdie@yandex.ru</a:t>
            </a:r>
            <a:endParaRPr lang="en-US" altLang="ru-RU" sz="1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16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b="1" dirty="0" smtClean="0"/>
              <a:t>СПАСИ ВАС ГОСПОДИ</a:t>
            </a:r>
            <a:r>
              <a:rPr lang="ru-RU" altLang="ru-RU" sz="28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874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409</TotalTime>
  <Words>201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Облака</vt:lpstr>
      <vt:lpstr> Проект «Пункт срочной помощи бездомным»  </vt:lpstr>
      <vt:lpstr>Презентация PowerPoint</vt:lpstr>
      <vt:lpstr>Цели проекта</vt:lpstr>
      <vt:lpstr>Устройство  Пункта срочной помощи бездомным </vt:lpstr>
      <vt:lpstr>Схема Пункта</vt:lpstr>
      <vt:lpstr>Пункт срочной помощи бездомным</vt:lpstr>
      <vt:lpstr>Пункт срочной помощи бездомным–  это от 100 спасенных жизней за ночь</vt:lpstr>
      <vt:lpstr>Пункт срочной помощи бездомным Палатка</vt:lpstr>
      <vt:lpstr>Пункт срочной помощи бездомным Санпропускник</vt:lpstr>
      <vt:lpstr>Пункт срочной помощи бездомным ДДА-66</vt:lpstr>
      <vt:lpstr>Пункт срочной помощи бездомным ДГЭС, Пункт социальной работы</vt:lpstr>
      <vt:lpstr>Работа в зимнее время и статистика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39</cp:revision>
  <cp:lastPrinted>2014-04-16T05:25:02Z</cp:lastPrinted>
  <dcterms:created xsi:type="dcterms:W3CDTF">2011-07-04T19:56:26Z</dcterms:created>
  <dcterms:modified xsi:type="dcterms:W3CDTF">2014-10-25T17:50:55Z</dcterms:modified>
</cp:coreProperties>
</file>