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4" r:id="rId3"/>
    <p:sldId id="265" r:id="rId4"/>
    <p:sldId id="257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34D95F-57DA-46C4-8080-18D3E564D375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844824"/>
            <a:ext cx="8208912" cy="1472184"/>
          </a:xfrm>
        </p:spPr>
        <p:txBody>
          <a:bodyPr>
            <a:normAutofit fontScale="90000"/>
          </a:bodyPr>
          <a:lstStyle/>
          <a:p>
            <a:r>
              <a:rPr lang="ru-RU" dirty="0"/>
              <a:t>Помощь Церкви детям,</a:t>
            </a:r>
            <a:br>
              <a:rPr lang="ru-RU" dirty="0"/>
            </a:br>
            <a:r>
              <a:rPr lang="ru-RU" dirty="0"/>
              <a:t>оставшимся без попечения         родителей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933056"/>
            <a:ext cx="7406640" cy="1752600"/>
          </a:xfrm>
        </p:spPr>
        <p:txBody>
          <a:bodyPr>
            <a:normAutofit fontScale="85000" lnSpcReduction="10000"/>
          </a:bodyPr>
          <a:lstStyle/>
          <a:p>
            <a:pPr marL="2868613" indent="-2841625"/>
            <a:r>
              <a:rPr lang="ru-RU" dirty="0"/>
              <a:t>Тема встречи  №2 – «Особенности жизни в учреждениях для сирот и их влияние на чувства, мышление, поведение ребенка.»</a:t>
            </a:r>
          </a:p>
          <a:p>
            <a:r>
              <a:rPr lang="ru-RU" dirty="0"/>
              <a:t>Ведущий – психолог ЦСУ ММОМ </a:t>
            </a:r>
          </a:p>
          <a:p>
            <a:pPr marL="1611313"/>
            <a:r>
              <a:rPr lang="ru-RU" dirty="0"/>
              <a:t>Пелячик Анастасия</a:t>
            </a:r>
          </a:p>
        </p:txBody>
      </p:sp>
    </p:spTree>
    <p:extLst>
      <p:ext uri="{BB962C8B-B14F-4D97-AF65-F5344CB8AC3E}">
        <p14:creationId xmlns:p14="http://schemas.microsoft.com/office/powerpoint/2010/main" val="256101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2231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Привязанность</a:t>
            </a:r>
            <a:r>
              <a:rPr lang="ru-RU" dirty="0"/>
              <a:t> – чувство близости, основанное на глубокой симпатии, влюбленности, преданности кому либо или чему-либо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4149080"/>
            <a:ext cx="7498080" cy="3035424"/>
          </a:xfrm>
        </p:spPr>
        <p:txBody>
          <a:bodyPr/>
          <a:lstStyle/>
          <a:p>
            <a:pPr marL="82296" indent="0" algn="ctr">
              <a:buNone/>
            </a:pPr>
            <a:r>
              <a:rPr lang="ru-RU" dirty="0"/>
              <a:t>Нарушения привязанности : дезорганизованная, амбивалентная, избегающая, негативная</a:t>
            </a:r>
          </a:p>
        </p:txBody>
      </p:sp>
    </p:spTree>
    <p:extLst>
      <p:ext uri="{BB962C8B-B14F-4D97-AF65-F5344CB8AC3E}">
        <p14:creationId xmlns:p14="http://schemas.microsoft.com/office/powerpoint/2010/main" val="18843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6 способов чувствовать привязанность: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057400"/>
            <a:ext cx="7498080" cy="4800600"/>
          </a:xfrm>
        </p:spPr>
        <p:txBody>
          <a:bodyPr/>
          <a:lstStyle/>
          <a:p>
            <a:r>
              <a:rPr lang="ru-RU" dirty="0"/>
              <a:t>Ощущения</a:t>
            </a:r>
          </a:p>
          <a:p>
            <a:r>
              <a:rPr lang="ru-RU" dirty="0"/>
              <a:t>Похожесть</a:t>
            </a:r>
          </a:p>
          <a:p>
            <a:r>
              <a:rPr lang="ru-RU" dirty="0"/>
              <a:t>Принадлежность</a:t>
            </a:r>
          </a:p>
          <a:p>
            <a:r>
              <a:rPr lang="ru-RU" dirty="0"/>
              <a:t>Желание значимости</a:t>
            </a:r>
          </a:p>
          <a:p>
            <a:r>
              <a:rPr lang="ru-RU" dirty="0"/>
              <a:t>Интерес к чувствам</a:t>
            </a:r>
          </a:p>
          <a:p>
            <a:r>
              <a:rPr lang="ru-RU" dirty="0"/>
              <a:t>Жажда быть познанным</a:t>
            </a:r>
          </a:p>
          <a:p>
            <a:pPr algn="r"/>
            <a:r>
              <a:rPr lang="ru-RU" dirty="0" err="1"/>
              <a:t>Г.Ньюфелд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7708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литературы: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Гордон </a:t>
            </a:r>
            <a:r>
              <a:rPr lang="ru-RU" dirty="0" err="1"/>
              <a:t>Ньюфелд</a:t>
            </a:r>
            <a:r>
              <a:rPr lang="ru-RU" dirty="0"/>
              <a:t> «Не упускайте своих детей»</a:t>
            </a:r>
          </a:p>
          <a:p>
            <a:r>
              <a:rPr lang="ru-RU" dirty="0"/>
              <a:t>Людмила </a:t>
            </a:r>
            <a:r>
              <a:rPr lang="ru-RU" dirty="0" err="1"/>
              <a:t>Петрановская</a:t>
            </a:r>
            <a:r>
              <a:rPr lang="ru-RU" dirty="0"/>
              <a:t> «Тайная опора. Привязанность в жизни ребенка»</a:t>
            </a:r>
          </a:p>
          <a:p>
            <a:r>
              <a:rPr lang="ru-RU" dirty="0"/>
              <a:t>Эдвард </a:t>
            </a:r>
            <a:r>
              <a:rPr lang="ru-RU" dirty="0" err="1"/>
              <a:t>Боулби</a:t>
            </a:r>
            <a:r>
              <a:rPr lang="ru-RU" dirty="0"/>
              <a:t> «Создание и разрушение эмоциональных связей»</a:t>
            </a:r>
          </a:p>
          <a:p>
            <a:r>
              <a:rPr lang="ru-RU" dirty="0"/>
              <a:t>Татьяна Панюшева «Приемный ребенок. Жизненный путь, помощь и поддержка»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394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41277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Ребенку </a:t>
            </a:r>
            <a:r>
              <a:rPr lang="ru-RU"/>
              <a:t>можно помочь!</a:t>
            </a:r>
            <a:br>
              <a:rPr lang="ru-RU" dirty="0"/>
            </a:br>
            <a:r>
              <a:rPr lang="ru-RU" dirty="0"/>
              <a:t>Главное для него – это присутствие стабильного, любящего, надежного окружения.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671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</TotalTime>
  <Words>128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Corbel</vt:lpstr>
      <vt:lpstr>Gill Sans MT</vt:lpstr>
      <vt:lpstr>Verdana</vt:lpstr>
      <vt:lpstr>Wingdings 2</vt:lpstr>
      <vt:lpstr>Солнцестояние</vt:lpstr>
      <vt:lpstr>Помощь Церкви детям, оставшимся без попечения         родителей</vt:lpstr>
      <vt:lpstr>Привязанность – чувство близости, основанное на глубокой симпатии, влюбленности, преданности кому либо или чему-либо</vt:lpstr>
      <vt:lpstr>6 способов чувствовать привязанность:</vt:lpstr>
      <vt:lpstr>Список литературы: </vt:lpstr>
      <vt:lpstr>Ребенку можно помочь! Главное для него – это присутствие стабильного, любящего, надежного окружения.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Церкви детям, оставшимся без попечения родителей</dc:title>
  <dc:creator>ЦСУ</dc:creator>
  <cp:lastModifiedBy> </cp:lastModifiedBy>
  <cp:revision>11</cp:revision>
  <dcterms:created xsi:type="dcterms:W3CDTF">2019-10-02T12:47:43Z</dcterms:created>
  <dcterms:modified xsi:type="dcterms:W3CDTF">2019-10-10T11:14:24Z</dcterms:modified>
</cp:coreProperties>
</file>