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70" r:id="rId2"/>
    <p:sldId id="271" r:id="rId3"/>
    <p:sldId id="282" r:id="rId4"/>
    <p:sldId id="281" r:id="rId5"/>
    <p:sldId id="272" r:id="rId6"/>
    <p:sldId id="278" r:id="rId7"/>
    <p:sldId id="284" r:id="rId8"/>
    <p:sldId id="285" r:id="rId9"/>
    <p:sldId id="286" r:id="rId10"/>
    <p:sldId id="287" r:id="rId11"/>
    <p:sldId id="280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B29E7F4-1A44-4C92-87A8-ED0055616734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yandex.ru/yandsearch?text=%D0%B1%D0%B5%D1%81%D0%B5%D0%B4%D0%B0%20%D1%81%20%D0%BF%D1%81%D0%B8%D1%85%D0%BE%D0%BB%D0%BE%D0%B3%D0%BE%D0%BC&amp;img_url=http://www.omgpu.ru/projects/career-guidance/pictures/consult.jpg&amp;pos=0&amp;rpt=simage&amp;lr=213&amp;noreask=1&amp;source=wiz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013176"/>
            <a:ext cx="7772400" cy="94146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/>
              </a:rPr>
              <a:t/>
            </a:r>
            <a:br>
              <a:rPr lang="ru-RU" sz="3600" dirty="0" smtClean="0">
                <a:effectLst/>
              </a:rPr>
            </a:br>
            <a:r>
              <a:rPr lang="ru-RU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приюта для беременных женщин и матерей с детьми на примере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«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 </a:t>
            </a:r>
            <a:r>
              <a:rPr lang="ru-RU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мамы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ldruzhkina\Desktop\P10708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8129"/>
            <a:ext cx="468052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5128972" y="54169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latin typeface="+mn-lt"/>
                <a:ea typeface="+mn-ea"/>
                <a:cs typeface="+mn-cs"/>
              </a:rPr>
              <a:t>Общая информация о </a:t>
            </a:r>
            <a:r>
              <a:rPr lang="ru-RU" sz="1800" i="1" dirty="0" smtClean="0">
                <a:latin typeface="+mn-lt"/>
                <a:ea typeface="+mn-ea"/>
                <a:cs typeface="+mn-cs"/>
              </a:rPr>
              <a:t>проекте</a:t>
            </a:r>
            <a:endParaRPr lang="ru-RU" sz="1800" i="1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3789039"/>
            <a:ext cx="71652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Конкретная цель: 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беременным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матерям с детьми в преодолении 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трудной жизненной ситуации. </a:t>
            </a:r>
          </a:p>
          <a:p>
            <a:pPr algn="just"/>
            <a:endParaRPr lang="ru-RU" sz="2000" b="1" dirty="0"/>
          </a:p>
          <a:p>
            <a:pPr algn="just"/>
            <a:endParaRPr lang="ru-RU" sz="2000" b="1" dirty="0"/>
          </a:p>
        </p:txBody>
      </p:sp>
      <p:pic>
        <p:nvPicPr>
          <p:cNvPr id="9" name="Рисунок 8" descr="http://old.diaconia.ru/images/news/2012-02-08-dom/2012-02-08-dom-komnat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873" y="951781"/>
            <a:ext cx="3518367" cy="247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22-е здание\Desktop\Наши фото\Повседневная жизнь центра\Наша жизнь\P102032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t="6490" r="20353"/>
          <a:stretch/>
        </p:blipFill>
        <p:spPr bwMode="auto">
          <a:xfrm>
            <a:off x="1691680" y="3590200"/>
            <a:ext cx="3024336" cy="3007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F:\DCIM\104_PANA\P10408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2" t="18030" r="12122"/>
          <a:stretch/>
        </p:blipFill>
        <p:spPr bwMode="auto">
          <a:xfrm>
            <a:off x="380166" y="3474116"/>
            <a:ext cx="1671553" cy="2547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9915" y="79845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цель: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числа абортов в России и увеличение рождаемости, укрепление института семьи и статуса материнства в общественном сознании, формирование культуры деторождения 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584" y="306826"/>
            <a:ext cx="669674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 работает Центр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1925" indent="1588">
              <a:buFont typeface="Arial" panose="020B0604020202020204" pitchFamily="34" charset="0"/>
              <a:buChar char="•"/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женщины, стоящие на грани совершения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аборта</a:t>
            </a:r>
          </a:p>
          <a:p>
            <a:pPr marL="1431925" indent="1588">
              <a:buFont typeface="Arial" panose="020B0604020202020204" pitchFamily="34" charset="0"/>
              <a:buChar char="•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1925" lvl="0" indent="1588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женщины, попавшие в тяжелую жизненную ситуацию (насилие, отсутствие поддержки со стороны отца ребенка и родственников, материальная необеспеченность, депрессия и т.п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0"/>
            <a:endParaRPr lang="ru-RU" sz="17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22-е здание\Desktop\Наши фото\6 поток\P10404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1607"/>
            <a:ext cx="2095408" cy="3068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10" descr="C:\Users\22-е здание\Desktop\Наши фото\Повседневная жизнь центра\P10207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346" y="437779"/>
            <a:ext cx="1999307" cy="2882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8" descr="C:\Users\22-е здание\Desktop\Наши фото\6 поток\P104052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5" b="2564"/>
          <a:stretch/>
        </p:blipFill>
        <p:spPr bwMode="auto">
          <a:xfrm>
            <a:off x="4175955" y="3613832"/>
            <a:ext cx="4932361" cy="2983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789040"/>
            <a:ext cx="40114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>
              <a:tabLst>
                <a:tab pos="6100763" algn="l"/>
              </a:tabLst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и многодетные </a:t>
            </a:r>
          </a:p>
          <a:p>
            <a:pPr lvl="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- одиночки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находящиеся в крайне                       стесненном материальном положении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966975" y="198889"/>
            <a:ext cx="7498080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В Центре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«Дом для мамы» </a:t>
            </a: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функционируют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123728" y="1363324"/>
            <a:ext cx="1477460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716015" y="1363324"/>
            <a:ext cx="1" cy="778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56228" y="1390620"/>
            <a:ext cx="1224136" cy="5718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>
          <a:xfrm>
            <a:off x="755576" y="2142118"/>
            <a:ext cx="2520280" cy="6245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служба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470918" y="2142118"/>
            <a:ext cx="2897378" cy="110383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служба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732240" y="1905186"/>
            <a:ext cx="1869734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приют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пребывания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251520" y="3501008"/>
            <a:ext cx="4752528" cy="2591781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0">
              <a:buFont typeface="Wingdings" pitchFamily="2" charset="2"/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служба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Font typeface="Wingdings" pitchFamily="2" charset="2"/>
              <a:buNone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осуществляет выезд специалистов Центра по Москве и Московской области; </a:t>
            </a:r>
          </a:p>
          <a:p>
            <a:pPr marL="82296" indent="0">
              <a:buFont typeface="Wingdings" pitchFamily="2" charset="2"/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специалисты проводят беседу с женщиной, которая хочет сделать аборт, предлагают необходимую помощь.</a:t>
            </a:r>
          </a:p>
          <a:p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" name="Picture 2" descr="C:\Users\22-е здание\Desktop\ВЫСТАВКА ЧП РОССИИ\Эмбрионы\Первичная встреча с беременной\P10404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1"/>
          <a:stretch/>
        </p:blipFill>
        <p:spPr bwMode="auto">
          <a:xfrm>
            <a:off x="4935106" y="3947475"/>
            <a:ext cx="4090515" cy="2433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84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8" descr="C:\Users\22-е здание\Desktop\Наши фото\4 поток\Девочки 4 потока\P10308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/>
          <a:stretch>
            <a:fillRect/>
          </a:stretch>
        </p:blipFill>
        <p:spPr bwMode="auto">
          <a:xfrm>
            <a:off x="5953260" y="3355688"/>
            <a:ext cx="2880320" cy="2646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284532" y="404664"/>
            <a:ext cx="8892480" cy="280955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ctr">
              <a:buFont typeface="Wingdings" pitchFamily="2" charset="2"/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служба - это :</a:t>
            </a:r>
          </a:p>
          <a:p>
            <a:pPr marL="82296" indent="0">
              <a:buFont typeface="Wingdings" pitchFamily="2" charset="2"/>
              <a:buNone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психологических консультаций и духовная помощь со стороны священнослужителей;</a:t>
            </a:r>
          </a:p>
          <a:p>
            <a:pPr>
              <a:buClr>
                <a:schemeClr val="tx1"/>
              </a:buCl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юридических консультаций;</a:t>
            </a:r>
          </a:p>
          <a:p>
            <a:pPr>
              <a:buClr>
                <a:schemeClr val="tx1"/>
              </a:buCl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курсы по подготовке к родам «Я не одна» для одиноких беременных женщин, оказавшихся в трудной жизненной ситуации;</a:t>
            </a:r>
          </a:p>
          <a:p>
            <a:pPr>
              <a:buClr>
                <a:schemeClr val="tx1"/>
              </a:buCl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консультаций специалиста по социальной работе (помощь в восстановлении документов, получении пособий и т.д.);</a:t>
            </a:r>
          </a:p>
          <a:p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Рисунок 12" descr="F:\DCIM\104_PANA\P10407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687428"/>
            <a:ext cx="2988332" cy="1843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Объект 2"/>
          <p:cNvSpPr txBox="1">
            <a:spLocks/>
          </p:cNvSpPr>
          <p:nvPr/>
        </p:nvSpPr>
        <p:spPr>
          <a:xfrm>
            <a:off x="323528" y="3361119"/>
            <a:ext cx="5256584" cy="156327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Wingdings" pitchFamily="2" charset="2"/>
              <a:buNone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1"/>
              </a:buCl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предметами первой необходимости (детскими вещами, одеждой на беременных, колясками, кроватками,  предметами личной гигиены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4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3"/>
          <p:cNvSpPr>
            <a:spLocks noGrp="1"/>
          </p:cNvSpPr>
          <p:nvPr>
            <p:ph sz="quarter" idx="14"/>
          </p:nvPr>
        </p:nvSpPr>
        <p:spPr>
          <a:xfrm>
            <a:off x="0" y="1700808"/>
            <a:ext cx="9065736" cy="4335576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Помещение (желательно) должно содержать: комнаты для проживания, оборудованные всем необходимым инвентарем, ванные комнаты, туалеты, прачечную, кухню, столовую, детскую игровую, комнату для трудотерапии мам, комнаты для работы сотрудников.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Нормальные размеры помещения 200-400 м2.</a:t>
            </a:r>
          </a:p>
          <a:p>
            <a:pPr algn="just"/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предусмотреть видеонаблюдение,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тревожную кнопку,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пожарной безопасности.</a:t>
            </a:r>
          </a:p>
          <a:p>
            <a:pPr algn="just"/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помещении желательно иметь т.н.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«изолятор, карантинную комнату» с отдельным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входом.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827584" y="476672"/>
            <a:ext cx="7498080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Приют временного пребывания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http://old.diaconia.ru/images/news/2012-02-08-dom/2012-02-08-dom-komnat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53" y="3501008"/>
            <a:ext cx="4248472" cy="2998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34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3"/>
          <p:cNvSpPr>
            <a:spLocks noGrp="1"/>
          </p:cNvSpPr>
          <p:nvPr>
            <p:ph sz="quarter" idx="14"/>
          </p:nvPr>
        </p:nvSpPr>
        <p:spPr>
          <a:xfrm>
            <a:off x="78264" y="1772816"/>
            <a:ext cx="9065736" cy="4335576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 сотрудников зависит от возможностей и мощностей Центра.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отдельно стоящего здания желательно иметь дежурных Центра, которые работают круглосуточно (1/2 или 1/3).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социальных задач нужен социальный работник, для внутренней деятельности – администратор.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Юрист, психолог, педиатр, рабочий 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привлечены на добровольной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окормление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 лежит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священнослужителе. 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851391" y="620688"/>
            <a:ext cx="7498080" cy="612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Штат сотрудников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MStudinikina\Desktop\P10806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705" y="3609957"/>
            <a:ext cx="4463988" cy="2975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1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3"/>
          <p:cNvSpPr>
            <a:spLocks noGrp="1"/>
          </p:cNvSpPr>
          <p:nvPr>
            <p:ph sz="quarter" idx="14"/>
          </p:nvPr>
        </p:nvSpPr>
        <p:spPr>
          <a:xfrm>
            <a:off x="78264" y="1700808"/>
            <a:ext cx="9065736" cy="2088232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Крайне важное значение имеет первое собеседование с женщиной, рассказ о правилах проживания в Центре, о дальнейшем видении развития событий жизни женщины.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принятия решения о поселении в приют для женщины ставятся цели и задачи проживания в приюте и разрабатывается индивидуальная программа реабилитации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900608" y="627227"/>
            <a:ext cx="7498080" cy="612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женщиной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ldruzhkina\Desktop\Фото от 18.03\0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787" y="8486"/>
            <a:ext cx="3555045" cy="199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ldruzhkina\Desktop\ФОТО 2016\май 16\P108007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45840" y="4055376"/>
            <a:ext cx="3212976" cy="2392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3"/>
          <p:cNvSpPr>
            <a:spLocks noGrp="1"/>
          </p:cNvSpPr>
          <p:nvPr>
            <p:ph sz="quarter" idx="14"/>
          </p:nvPr>
        </p:nvSpPr>
        <p:spPr>
          <a:xfrm>
            <a:off x="0" y="4030950"/>
            <a:ext cx="6040347" cy="2016224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проживания для каждой женщины индивидуален. При необходимости продляется.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Еженедельно проводятся консилиумы специалистов.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выбранны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курс работы с женщиной корректируется.</a:t>
            </a:r>
          </a:p>
          <a:p>
            <a:pPr marL="0" indent="0" algn="just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9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971600" y="610928"/>
            <a:ext cx="7498080" cy="612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Трудотерапия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3"/>
          <p:cNvSpPr>
            <a:spLocks noGrp="1"/>
          </p:cNvSpPr>
          <p:nvPr>
            <p:ph sz="quarter" idx="14"/>
          </p:nvPr>
        </p:nvSpPr>
        <p:spPr>
          <a:xfrm>
            <a:off x="4139952" y="2276872"/>
            <a:ext cx="4752528" cy="1404156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Трудотерапия является необходимым элементом реабилитации женщин и обязательным условием проживания в Центре. </a:t>
            </a:r>
          </a:p>
          <a:p>
            <a:pPr marL="0" indent="0" algn="just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 descr="C:\Users\ldruzhkina\Desktop\2 ПАРИКМАХ ФОТО\P10801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399593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ldruzhkina\Desktop\апрель 16\P10800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73660"/>
            <a:ext cx="2736304" cy="2784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55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755576" y="610928"/>
            <a:ext cx="7498080" cy="612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кем надо дружить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3"/>
          <p:cNvSpPr>
            <a:spLocks noGrp="1"/>
          </p:cNvSpPr>
          <p:nvPr>
            <p:ph sz="quarter" idx="14"/>
          </p:nvPr>
        </p:nvSpPr>
        <p:spPr>
          <a:xfrm>
            <a:off x="-32618" y="2132856"/>
            <a:ext cx="8892480" cy="1404156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опеки и попечительства;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социальной защиты населения;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Детская и взрослая поликлиника; кабинеты медико-социальной помощи женщинам; туб. Диспансер, КВД,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занятости населения; школы обучения различным профессиям.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ОВД, участковый. </a:t>
            </a: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2" descr="http://www.adzinstva.by/wp-content/uploads/2011/02/ab-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076" y="4221309"/>
            <a:ext cx="3515587" cy="2636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4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r="1051"/>
          <a:stretch>
            <a:fillRect/>
          </a:stretch>
        </p:blipFill>
        <p:spPr>
          <a:xfrm rot="240000">
            <a:off x="328235" y="183283"/>
            <a:ext cx="4772156" cy="359801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0489">
            <a:off x="4919634" y="339767"/>
            <a:ext cx="4012214" cy="3112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243" y="3645881"/>
            <a:ext cx="4218530" cy="2807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6910">
            <a:off x="544950" y="3421194"/>
            <a:ext cx="3992375" cy="3102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831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F:\DCIM\104_PANA\P10409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2808312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22-е здание\Desktop\Наши фото\6 поток\P104066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2" t="20804" r="12750"/>
          <a:stretch/>
        </p:blipFill>
        <p:spPr bwMode="auto">
          <a:xfrm>
            <a:off x="220456" y="188640"/>
            <a:ext cx="4968552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22-е здание\Desktop\Наши фото\6 поток\P10405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3789040"/>
            <a:ext cx="4417720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22-е здание\Desktop\Наши фото\6 поток\P104066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44247"/>
            <a:ext cx="4248473" cy="2758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6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 и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ПРИГЛАШАЮ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НАМ В ГОСТИ!</a:t>
            </a:r>
            <a:endParaRPr lang="ru-RU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18064"/>
            <a:ext cx="6302745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1043</TotalTime>
  <Words>516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 Создание приюта для беременных женщин и матерей с детьми на примере  Центра «Дом для мамы»</vt:lpstr>
      <vt:lpstr>Общая информация о проекте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 и ПРИГЛАШАЮ К НАМ В ГОСТИ!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104</cp:revision>
  <dcterms:created xsi:type="dcterms:W3CDTF">2013-01-22T11:33:13Z</dcterms:created>
  <dcterms:modified xsi:type="dcterms:W3CDTF">2016-12-07T15:11:49Z</dcterms:modified>
</cp:coreProperties>
</file>