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48C5164-8BF9-43BA-AD57-E182FFA8DCD6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221AAED-9C8C-4F6D-8EBC-4734D543940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08720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Сообщество православных родителей как эффективный способ помощи семьям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708920"/>
            <a:ext cx="7704856" cy="352839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Ведущие: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 smtClean="0">
                <a:solidFill>
                  <a:schemeClr val="tx2"/>
                </a:solidFill>
              </a:rPr>
              <a:t>Борисенкова</a:t>
            </a:r>
            <a:r>
              <a:rPr lang="ru-RU" sz="2400" dirty="0" smtClean="0">
                <a:solidFill>
                  <a:schemeClr val="tx2"/>
                </a:solidFill>
              </a:rPr>
              <a:t> Екатерина Владимировна,</a:t>
            </a:r>
          </a:p>
          <a:p>
            <a:r>
              <a:rPr lang="ru-RU" sz="2400" dirty="0">
                <a:solidFill>
                  <a:schemeClr val="tx2"/>
                </a:solidFill>
              </a:rPr>
              <a:t>р</a:t>
            </a:r>
            <a:r>
              <a:rPr lang="ru-RU" sz="2400" dirty="0" smtClean="0">
                <a:solidFill>
                  <a:schemeClr val="tx2"/>
                </a:solidFill>
              </a:rPr>
              <a:t>уководитель направления помощи семьям в Синодальном отделе по церковной благотворительности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2"/>
                </a:solidFill>
              </a:rPr>
              <a:t>Пелячик Анастасия Владиславовна,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психолог  Центра семейного устройства детей-сирот и детей, оставшихся без попечения родителей,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Марфо-Мариинской обители милосердия</a:t>
            </a:r>
            <a:endParaRPr lang="ru-RU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171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Труд</a:t>
            </a:r>
            <a:r>
              <a:rPr lang="ru-RU" dirty="0" smtClean="0"/>
              <a:t>ности </a:t>
            </a:r>
            <a:r>
              <a:rPr lang="ru-RU" dirty="0" smtClean="0"/>
              <a:t>семьи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1580" y="1268760"/>
            <a:ext cx="7704856" cy="648072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Одиночество                        Бессилие                      Потери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endParaRPr lang="ru-RU" sz="2400" dirty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Информация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Психологическая поддержка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Физическая помощь</a:t>
            </a:r>
          </a:p>
          <a:p>
            <a:r>
              <a:rPr lang="ru-RU" sz="2400" dirty="0">
                <a:solidFill>
                  <a:schemeClr val="tx2"/>
                </a:solidFill>
              </a:rPr>
              <a:t>Материальная поддержка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 rot="3203077">
            <a:off x="3088257" y="835750"/>
            <a:ext cx="432048" cy="8640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347864" y="1590871"/>
            <a:ext cx="864096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6012160" y="1590871"/>
            <a:ext cx="864096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0800000">
            <a:off x="4665949" y="1806895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0800000">
            <a:off x="5508104" y="1696476"/>
            <a:ext cx="216024" cy="14125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0800000">
            <a:off x="2620741" y="1682446"/>
            <a:ext cx="216024" cy="14125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8724748">
            <a:off x="2150315" y="1765361"/>
            <a:ext cx="216024" cy="2407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326" y="4941168"/>
            <a:ext cx="5247294" cy="193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279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Группы риска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96" y="1844824"/>
            <a:ext cx="9108504" cy="5904656"/>
          </a:xfrm>
        </p:spPr>
        <p:txBody>
          <a:bodyPr>
            <a:noAutofit/>
          </a:bodyPr>
          <a:lstStyle/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800" dirty="0" smtClean="0">
                <a:solidFill>
                  <a:schemeClr val="tx2"/>
                </a:solidFill>
              </a:rPr>
              <a:t>Одинокие родители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Многодетные семьи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Семьи с детьми с ОВЗ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Приемные семьи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Семьи, где есть зависимые люди </a:t>
            </a:r>
            <a:r>
              <a:rPr lang="ru-RU" sz="1800" dirty="0" smtClean="0">
                <a:solidFill>
                  <a:schemeClr val="tx2"/>
                </a:solidFill>
              </a:rPr>
              <a:t>(алкоголь, наркотики, </a:t>
            </a:r>
            <a:r>
              <a:rPr lang="ru-RU" sz="1800" dirty="0" err="1" smtClean="0">
                <a:solidFill>
                  <a:schemeClr val="tx2"/>
                </a:solidFill>
              </a:rPr>
              <a:t>игромания</a:t>
            </a:r>
            <a:r>
              <a:rPr lang="ru-RU" sz="1800" dirty="0" smtClean="0">
                <a:solidFill>
                  <a:schemeClr val="tx2"/>
                </a:solidFill>
              </a:rPr>
              <a:t>)</a:t>
            </a:r>
            <a:endParaRPr lang="ru-RU" sz="1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593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Ресурсы семьи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96" y="1844824"/>
            <a:ext cx="8856984" cy="5904656"/>
          </a:xfrm>
        </p:spPr>
        <p:txBody>
          <a:bodyPr>
            <a:noAutofit/>
          </a:bodyPr>
          <a:lstStyle/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800" dirty="0">
                <a:solidFill>
                  <a:schemeClr val="tx2"/>
                </a:solidFill>
              </a:rPr>
              <a:t>Родительские ресурсы – это совокупность, система внутренних и внешних условий, способствующих устойчивости личности в </a:t>
            </a:r>
            <a:r>
              <a:rPr lang="ru-RU" sz="2800" dirty="0" err="1">
                <a:solidFill>
                  <a:schemeClr val="tx2"/>
                </a:solidFill>
              </a:rPr>
              <a:t>стрессогенных</a:t>
            </a:r>
            <a:r>
              <a:rPr lang="ru-RU" sz="2800" dirty="0">
                <a:solidFill>
                  <a:schemeClr val="tx2"/>
                </a:solidFill>
              </a:rPr>
              <a:t> ситуациях, обеспечивающих качественное воспитание, и способствующих эффективному развитию детей и самой личности</a:t>
            </a:r>
            <a:r>
              <a:rPr lang="ru-RU" sz="2800" dirty="0" smtClean="0">
                <a:solidFill>
                  <a:schemeClr val="tx2"/>
                </a:solidFill>
              </a:rPr>
              <a:t>.</a:t>
            </a:r>
          </a:p>
          <a:p>
            <a:pPr algn="r"/>
            <a:endParaRPr lang="ru-RU" sz="1800" dirty="0">
              <a:solidFill>
                <a:schemeClr val="tx2"/>
              </a:solidFill>
            </a:endParaRPr>
          </a:p>
          <a:p>
            <a:pPr algn="r"/>
            <a:r>
              <a:rPr lang="ru-RU" sz="1800" dirty="0">
                <a:solidFill>
                  <a:schemeClr val="tx2"/>
                </a:solidFill>
              </a:rPr>
              <a:t>Илюшина Марина Ивановна,</a:t>
            </a:r>
          </a:p>
          <a:p>
            <a:pPr algn="r"/>
            <a:r>
              <a:rPr lang="ru-RU" sz="1800" dirty="0">
                <a:solidFill>
                  <a:schemeClr val="tx2"/>
                </a:solidFill>
              </a:rPr>
              <a:t>Артемова Ольга </a:t>
            </a:r>
            <a:r>
              <a:rPr lang="ru-RU" sz="1800" dirty="0" smtClean="0">
                <a:solidFill>
                  <a:schemeClr val="tx2"/>
                </a:solidFill>
              </a:rPr>
              <a:t>Владимировна </a:t>
            </a:r>
            <a:endParaRPr lang="ru-RU" sz="1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13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Ресурсная семья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96" y="1844824"/>
            <a:ext cx="8856984" cy="5904656"/>
          </a:xfrm>
        </p:spPr>
        <p:txBody>
          <a:bodyPr>
            <a:noAutofit/>
          </a:bodyPr>
          <a:lstStyle/>
          <a:p>
            <a:endParaRPr lang="ru-RU" sz="2400" dirty="0" smtClean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336926" cy="411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580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Точки опоры для семьи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96" y="1844824"/>
            <a:ext cx="8856984" cy="5904656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Помощь в удовлетворение жизненных потребностей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Чувство безопасности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Осознание своей нужности, чувство сопричастности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Традиции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Праздники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Общественно полезный труд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Совместные прогулки и путешествия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Совместные трапезы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Образовательные мероприятия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 rot="10800000">
            <a:off x="4139952" y="3212976"/>
            <a:ext cx="72008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34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96" y="1844824"/>
            <a:ext cx="9108504" cy="5904656"/>
          </a:xfrm>
        </p:spPr>
        <p:txBody>
          <a:bodyPr>
            <a:noAutofit/>
          </a:bodyPr>
          <a:lstStyle/>
          <a:p>
            <a:endParaRPr lang="ru-RU" sz="2400" dirty="0" smtClean="0">
              <a:solidFill>
                <a:schemeClr val="tx2"/>
              </a:solidFill>
            </a:endParaRPr>
          </a:p>
          <a:p>
            <a:endParaRPr lang="ru-RU" sz="1800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5"/>
            <a:ext cx="6457950" cy="352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0126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62</TotalTime>
  <Words>160</Words>
  <Application>Microsoft Office PowerPoint</Application>
  <PresentationFormat>Экран (4:3)</PresentationFormat>
  <Paragraphs>41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Сообщество православных родителей как эффективный способ помощи семьям</vt:lpstr>
      <vt:lpstr>Трудности семьи</vt:lpstr>
      <vt:lpstr>Группы риска</vt:lpstr>
      <vt:lpstr>Ресурсы семьи</vt:lpstr>
      <vt:lpstr>Ресурсная семья</vt:lpstr>
      <vt:lpstr>Точки опоры для семьи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ЦСУ</dc:creator>
  <cp:lastModifiedBy>ЦСУ</cp:lastModifiedBy>
  <cp:revision>9</cp:revision>
  <dcterms:created xsi:type="dcterms:W3CDTF">2019-02-17T18:51:49Z</dcterms:created>
  <dcterms:modified xsi:type="dcterms:W3CDTF">2019-02-17T22:30:53Z</dcterms:modified>
</cp:coreProperties>
</file>