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83" r:id="rId3"/>
    <p:sldId id="289" r:id="rId4"/>
    <p:sldId id="290" r:id="rId5"/>
    <p:sldId id="29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363"/>
    <a:srgbClr val="BF132B"/>
    <a:srgbClr val="5A2047"/>
    <a:srgbClr val="23A54B"/>
    <a:srgbClr val="F5B002"/>
    <a:srgbClr val="002660"/>
    <a:srgbClr val="467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25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7CB4F-9503-410A-97FE-ED300B9B769A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2B66E-874C-42CC-A3AD-06A240260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87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06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43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430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B66E-874C-42CC-A3AD-06A2402603E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2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0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59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73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32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6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5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4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11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62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2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0E01B-9DC5-4B9D-9582-316A733EDC49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6BE74-9B76-4C57-91E6-0FADBDFD3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1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549218"/>
            <a:ext cx="7507706" cy="2059650"/>
          </a:xfrm>
          <a:prstGeom prst="rect">
            <a:avLst/>
          </a:prstGeom>
          <a:solidFill>
            <a:srgbClr val="2E4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4425" y="2917322"/>
            <a:ext cx="719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ПОМОЩЬ НАРКОЗАВИСИМЫМ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И ИХ БЛИЗКИМ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84289" y="2301770"/>
            <a:ext cx="434606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0" b="1" dirty="0" smtClean="0">
                <a:solidFill>
                  <a:srgbClr val="BF132B"/>
                </a:solidFill>
              </a:rPr>
              <a:t>201</a:t>
            </a:r>
            <a:r>
              <a:rPr lang="ru-RU" sz="16000" b="1" dirty="0">
                <a:solidFill>
                  <a:srgbClr val="BF132B"/>
                </a:solidFill>
              </a:rPr>
              <a:t>9</a:t>
            </a:r>
            <a:endParaRPr lang="ru-RU" sz="16000" b="1" dirty="0">
              <a:solidFill>
                <a:srgbClr val="BF132B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842211"/>
            <a:ext cx="7507705" cy="0"/>
          </a:xfrm>
          <a:prstGeom prst="line">
            <a:avLst/>
          </a:prstGeom>
          <a:ln w="12700">
            <a:solidFill>
              <a:srgbClr val="2E436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725419" y="542546"/>
            <a:ext cx="25993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E4363"/>
                </a:solidFill>
              </a:rPr>
              <a:t>ОБУЧЕНИЕ ЦЕРКОВНОЙ </a:t>
            </a:r>
          </a:p>
          <a:p>
            <a:r>
              <a:rPr lang="ru-RU" b="1" dirty="0" smtClean="0">
                <a:solidFill>
                  <a:srgbClr val="2E4363"/>
                </a:solidFill>
              </a:rPr>
              <a:t>СОЦИАЛЬНОЙ РАБОТЕ</a:t>
            </a:r>
            <a:endParaRPr lang="ru-RU" b="1" dirty="0">
              <a:solidFill>
                <a:srgbClr val="2E4363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19" y="325711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1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2378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2E4363"/>
                </a:solidFill>
              </a:rPr>
              <a:t>КАТАЛОГ ЦЕРКОВНОЙ</a:t>
            </a:r>
          </a:p>
          <a:p>
            <a:r>
              <a:rPr lang="ru-RU" b="1" dirty="0" smtClean="0">
                <a:solidFill>
                  <a:srgbClr val="2E4363"/>
                </a:solidFill>
              </a:rPr>
              <a:t>СИСТЕМЫ ПОМОЩИ</a:t>
            </a:r>
            <a:endParaRPr lang="ru-RU" b="1" dirty="0">
              <a:solidFill>
                <a:srgbClr val="2E4363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535969" y="445168"/>
            <a:ext cx="6359904" cy="8511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2519210" cy="720000"/>
            <a:chOff x="9086325" y="105711"/>
            <a:chExt cx="2519210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17992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rgbClr val="2E4363"/>
                  </a:solidFill>
                </a:rPr>
                <a:t>ОБУЧЕНИЕ ЦЕРКОВНОЙ </a:t>
              </a:r>
            </a:p>
            <a:p>
              <a:r>
                <a:rPr lang="ru-RU" sz="1200" b="1" dirty="0">
                  <a:solidFill>
                    <a:srgbClr val="2E4363"/>
                  </a:solidFill>
                </a:rPr>
                <a:t>СОЦИАЛЬНОЙ РАБОТЕ</a:t>
              </a: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6" y="3109538"/>
            <a:ext cx="2535969" cy="2273627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2462606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25" y="2749259"/>
            <a:ext cx="2120128" cy="3265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6064455" y="42195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739" y="2761088"/>
            <a:ext cx="2786477" cy="34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545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124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ОБУЧЕНИЕ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495514" y="445169"/>
            <a:ext cx="7400359" cy="16304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2519210" cy="720000"/>
            <a:chOff x="9086325" y="105711"/>
            <a:chExt cx="2519210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17992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rgbClr val="2E4363"/>
                  </a:solidFill>
                </a:rPr>
                <a:t>ОБУЧЕНИЕ ЦЕРКОВНОЙ </a:t>
              </a:r>
            </a:p>
            <a:p>
              <a:r>
                <a:rPr lang="ru-RU" sz="1200" b="1" dirty="0">
                  <a:solidFill>
                    <a:srgbClr val="2E4363"/>
                  </a:solidFill>
                </a:rPr>
                <a:t>СОЦИАЛЬНОЙ РАБОТЕ</a:t>
              </a: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163361" y="39381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00" y="3468211"/>
            <a:ext cx="1826848" cy="16165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11282" y="3468211"/>
            <a:ext cx="67682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МАТЕРИАЛЫ ДЛЯ САМООБРАЗОВАНИЯ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ПЕЧАТНЫЕ МЕТОДИЧЕСКИЕ МАТЕРИАЛЫ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C00000"/>
                </a:solidFill>
              </a:rPr>
              <a:t>ВИДЕОКУРСЫ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72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80093"/>
            <a:ext cx="2299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МАТЕРИАЛЫ ДЛЯ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САМООБРАЗОВАНИЯ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462606" y="445169"/>
            <a:ext cx="6433267" cy="26975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2519210" cy="720000"/>
            <a:chOff x="9086325" y="105711"/>
            <a:chExt cx="2519210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17992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rgbClr val="2E4363"/>
                  </a:solidFill>
                </a:rPr>
                <a:t>ОБУЧЕНИЕ ЦЕРКОВНОЙ </a:t>
              </a:r>
            </a:p>
            <a:p>
              <a:r>
                <a:rPr lang="ru-RU" sz="1200" b="1" dirty="0">
                  <a:solidFill>
                    <a:srgbClr val="2E4363"/>
                  </a:solidFill>
                </a:rPr>
                <a:t>СОЦИАЛЬНОЙ РАБОТЕ</a:t>
              </a: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2" y="1042736"/>
            <a:ext cx="9496425" cy="1495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76" y="3087617"/>
            <a:ext cx="1826848" cy="16165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14392" y="3009522"/>
            <a:ext cx="52269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Общие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положения о церковной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реабилитации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Подготовительный мотивационный этап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Основной период реабилитации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Организация помощи наркозависимым и их семьям на приходе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Православные группы поддержки наркозависимых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0000"/>
                </a:solidFill>
              </a:rPr>
              <a:t>Организация консультационных </a:t>
            </a:r>
            <a:r>
              <a:rPr lang="ru-RU" b="1" dirty="0" smtClean="0">
                <a:solidFill>
                  <a:srgbClr val="FF0000"/>
                </a:solidFill>
              </a:rPr>
              <a:t>пунктов*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Основы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консультирования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35247" y="2988461"/>
            <a:ext cx="41297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Профилактика зависимости и выгорания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Профилактика срыва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созависимыми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ВИЧ инфицированными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Привлечение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средств на социальные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проекты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Социальная реклама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Взаимодействие со СМИ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33080" y="2654473"/>
            <a:ext cx="4402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5738B"/>
                </a:solidFill>
                <a:latin typeface="Georgia" panose="02040502050405020303" pitchFamily="18" charset="0"/>
              </a:rPr>
              <a:t>Материалы для самообразования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70512" y="6230268"/>
            <a:ext cx="3009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*Проще всего начать с этого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6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57176" y="6014825"/>
            <a:ext cx="500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F132B"/>
                </a:solidFill>
              </a:rPr>
              <a:t>https://www.protivnarko.ru</a:t>
            </a:r>
            <a:endParaRPr lang="ru-RU" sz="3200" b="1" dirty="0">
              <a:solidFill>
                <a:srgbClr val="BF132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76" y="242624"/>
            <a:ext cx="127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КОНТАКТЫ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504060" y="427290"/>
            <a:ext cx="7391813" cy="17880"/>
          </a:xfrm>
          <a:prstGeom prst="line">
            <a:avLst/>
          </a:prstGeom>
          <a:ln w="12700">
            <a:solidFill>
              <a:srgbClr val="2E4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9086325" y="93679"/>
            <a:ext cx="2519210" cy="720000"/>
            <a:chOff x="9086325" y="105711"/>
            <a:chExt cx="2519210" cy="72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806325" y="234879"/>
              <a:ext cx="17992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rgbClr val="2E4363"/>
                  </a:solidFill>
                </a:rPr>
                <a:t>ОБУЧЕНИЕ ЦЕРКОВНОЙ </a:t>
              </a:r>
            </a:p>
            <a:p>
              <a:r>
                <a:rPr lang="ru-RU" sz="1200" b="1" dirty="0">
                  <a:solidFill>
                    <a:srgbClr val="2E4363"/>
                  </a:solidFill>
                </a:rPr>
                <a:t>СОЦИАЛЬНОЙ РАБОТЕ</a:t>
              </a: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325" y="105711"/>
              <a:ext cx="720000" cy="720000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44081" y="813679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Лазарев Алексей Владиславович,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руководитель направления помощи наркозависимым</a:t>
            </a: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Тел: +7 (968) 712-2626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E-mail: ccfoda@gmail.com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47873" y="3491057"/>
            <a:ext cx="60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Нятина Елизавета, координатор сети православных РЦ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Тел: +7 (9</a:t>
            </a:r>
            <a:r>
              <a:rPr lang="en-US" sz="2800" b="1" dirty="0">
                <a:solidFill>
                  <a:srgbClr val="002060"/>
                </a:solidFill>
              </a:rPr>
              <a:t>09</a:t>
            </a:r>
            <a:r>
              <a:rPr lang="ru-RU" sz="2800" b="1" dirty="0">
                <a:solidFill>
                  <a:srgbClr val="002060"/>
                </a:solidFill>
              </a:rPr>
              <a:t>) </a:t>
            </a:r>
            <a:r>
              <a:rPr lang="en-US" sz="2800" b="1" dirty="0">
                <a:solidFill>
                  <a:srgbClr val="002060"/>
                </a:solidFill>
              </a:rPr>
              <a:t>006-0362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E-mail: ccfoda@yandex.ru</a:t>
            </a:r>
          </a:p>
        </p:txBody>
      </p:sp>
    </p:spTree>
    <p:extLst>
      <p:ext uri="{BB962C8B-B14F-4D97-AF65-F5344CB8AC3E}">
        <p14:creationId xmlns:p14="http://schemas.microsoft.com/office/powerpoint/2010/main" val="201319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134</Words>
  <Application>Microsoft Office PowerPoint</Application>
  <PresentationFormat>Широкоэкранный</PresentationFormat>
  <Paragraphs>54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Elina Nyatina</dc:creator>
  <cp:lastModifiedBy>Alex Lazarev</cp:lastModifiedBy>
  <cp:revision>229</cp:revision>
  <dcterms:created xsi:type="dcterms:W3CDTF">2017-09-13T12:21:22Z</dcterms:created>
  <dcterms:modified xsi:type="dcterms:W3CDTF">2019-02-10T21:14:51Z</dcterms:modified>
</cp:coreProperties>
</file>