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63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EC25690-3F82-42F2-8130-5C8FE70F6E46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4998E-91C3-4F00-887E-3227BBE17499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620689"/>
            <a:ext cx="6984776" cy="3168351"/>
          </a:xfrm>
        </p:spPr>
        <p:txBody>
          <a:bodyPr>
            <a:normAutofit/>
          </a:bodyPr>
          <a:lstStyle/>
          <a:p>
            <a:r>
              <a:rPr lang="ru-RU" dirty="0" smtClean="0"/>
              <a:t>Как </a:t>
            </a:r>
            <a:r>
              <a:rPr lang="ru-RU" dirty="0"/>
              <a:t>наладить регулярную адресную помощь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пожилым </a:t>
            </a:r>
            <a:r>
              <a:rPr lang="ru-RU" dirty="0"/>
              <a:t>людям силами </a:t>
            </a:r>
            <a:r>
              <a:rPr lang="ru-RU" dirty="0" smtClean="0"/>
              <a:t>добровольцев.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1763688" y="4941168"/>
            <a:ext cx="5890987" cy="7920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Служба добровольцев «Милосердие» </a:t>
            </a:r>
            <a:r>
              <a:rPr lang="ru-RU" dirty="0" err="1" smtClean="0"/>
              <a:t>г.Москва</a:t>
            </a:r>
            <a:endParaRPr lang="ru-RU" dirty="0" smtClean="0"/>
          </a:p>
          <a:p>
            <a:r>
              <a:rPr lang="ru-RU" dirty="0" smtClean="0"/>
              <a:t>2018г.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7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38138"/>
          </a:xfrm>
        </p:spPr>
        <p:txBody>
          <a:bodyPr>
            <a:normAutofit/>
          </a:bodyPr>
          <a:lstStyle/>
          <a:p>
            <a:r>
              <a:rPr lang="ru-RU" dirty="0" smtClean="0"/>
              <a:t>Друзья под опекой.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34319"/>
            <a:ext cx="7416824" cy="503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36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920880" cy="1498178"/>
          </a:xfrm>
        </p:spPr>
        <p:txBody>
          <a:bodyPr>
            <a:normAutofit/>
          </a:bodyPr>
          <a:lstStyle/>
          <a:p>
            <a:r>
              <a:rPr lang="ru-RU" dirty="0" smtClean="0"/>
              <a:t>Добровольцы адресной помощи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988841"/>
            <a:ext cx="4320480" cy="345638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D:\_DOCUMENTS\Desktop\12-03-2013-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6350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2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8136904" cy="2088232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правила и принципы адресной добровольческой помощи пожилым людям на дому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492896"/>
            <a:ext cx="11247415" cy="348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571184" cy="2290266"/>
          </a:xfrm>
        </p:spPr>
        <p:txBody>
          <a:bodyPr>
            <a:normAutofit/>
          </a:bodyPr>
          <a:lstStyle/>
          <a:p>
            <a:r>
              <a:rPr lang="ru-RU" dirty="0"/>
              <a:t>Организационные </a:t>
            </a:r>
            <a:r>
              <a:rPr lang="ru-RU" dirty="0" smtClean="0"/>
              <a:t>вопросы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16506779" cy="195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51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1015</TotalTime>
  <Words>33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Как наладить регулярную адресную помощь  пожилым людям силами добровольцев.</vt:lpstr>
      <vt:lpstr>Друзья под опекой.</vt:lpstr>
      <vt:lpstr>Добровольцы адресной помощи</vt:lpstr>
      <vt:lpstr>Основные правила и принципы адресной добровольческой помощи пожилым людям на дому </vt:lpstr>
      <vt:lpstr>Организационные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Варганова</dc:creator>
  <cp:lastModifiedBy>Ольга Варганова</cp:lastModifiedBy>
  <cp:revision>8</cp:revision>
  <dcterms:created xsi:type="dcterms:W3CDTF">2018-11-29T15:41:06Z</dcterms:created>
  <dcterms:modified xsi:type="dcterms:W3CDTF">2018-11-30T08:37:06Z</dcterms:modified>
</cp:coreProperties>
</file>