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3" r:id="rId6"/>
    <p:sldId id="265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92A089C-C663-4573-867A-F8AF7208DDC2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BA55D44-C8D6-492A-AD85-FDE1E93B755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Заключение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 договоров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Конкурс на создание проектов помощи женщинам и детям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8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Конкурс 2018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892480" cy="3630144"/>
          </a:xfrm>
        </p:spPr>
        <p:txBody>
          <a:bodyPr>
            <a:normAutofit/>
          </a:bodyPr>
          <a:lstStyle/>
          <a:p>
            <a:pPr marL="0" lvl="1" indent="0" algn="ctr">
              <a:buClr>
                <a:schemeClr val="accent1"/>
              </a:buClr>
              <a:buSzPct val="85000"/>
              <a:buNone/>
            </a:pPr>
            <a:endParaRPr lang="ru-RU" sz="3600" b="1" dirty="0" smtClean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Необходимо  с  большой ответственность</a:t>
            </a:r>
            <a:r>
              <a:rPr lang="ru-RU" sz="3600" b="1" dirty="0" smtClean="0">
                <a:solidFill>
                  <a:schemeClr val="tx1"/>
                </a:solidFill>
              </a:rPr>
              <a:t>ю подойти к реализации всех проектов</a:t>
            </a:r>
            <a:r>
              <a:rPr lang="ru-RU" sz="3600" dirty="0" smtClean="0">
                <a:solidFill>
                  <a:schemeClr val="tx1"/>
                </a:solidFill>
              </a:rPr>
              <a:t>!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5122" name="Picture 2" descr="C:\Users\user\Desktop\d-man-thinking-exclamation-marks-illustration-red-above-his-head-rendering-human-people-character-306295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8"/>
          <a:stretch/>
        </p:blipFill>
        <p:spPr bwMode="auto">
          <a:xfrm>
            <a:off x="3131840" y="3356992"/>
            <a:ext cx="3096344" cy="3045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75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</a:t>
            </a:r>
            <a:r>
              <a:rPr lang="ru-RU" b="1" dirty="0" smtClean="0">
                <a:solidFill>
                  <a:schemeClr val="tx1"/>
                </a:solidFill>
              </a:rPr>
              <a:t>Пошаговые действия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1" indent="0" algn="ctr">
              <a:buClr>
                <a:schemeClr val="accent1"/>
              </a:buClr>
              <a:buSzPct val="85000"/>
              <a:buNone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1. Корректируем бюджет проекта в зависимости от новой суммы</a:t>
            </a:r>
          </a:p>
          <a:p>
            <a:pPr marL="274320" lvl="1" algn="ctr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Включайте только </a:t>
            </a:r>
            <a:r>
              <a:rPr lang="ru-RU" sz="2300" b="1" dirty="0" smtClean="0">
                <a:solidFill>
                  <a:schemeClr val="tx1"/>
                </a:solidFill>
              </a:rPr>
              <a:t>самые важные </a:t>
            </a:r>
            <a:r>
              <a:rPr lang="ru-RU" sz="2300" dirty="0" smtClean="0">
                <a:solidFill>
                  <a:schemeClr val="tx1"/>
                </a:solidFill>
              </a:rPr>
              <a:t>для Вас </a:t>
            </a:r>
            <a:r>
              <a:rPr lang="ru-RU" sz="2300" b="1" dirty="0" smtClean="0">
                <a:solidFill>
                  <a:schemeClr val="tx1"/>
                </a:solidFill>
              </a:rPr>
              <a:t>расходы</a:t>
            </a:r>
            <a:r>
              <a:rPr lang="ru-RU" sz="2300" dirty="0" smtClean="0">
                <a:solidFill>
                  <a:schemeClr val="tx1"/>
                </a:solidFill>
              </a:rPr>
              <a:t>!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Распространенная </a:t>
            </a:r>
            <a:r>
              <a:rPr lang="ru-RU" sz="2300" b="1" dirty="0" smtClean="0">
                <a:solidFill>
                  <a:schemeClr val="tx1"/>
                </a:solidFill>
              </a:rPr>
              <a:t>ошибка</a:t>
            </a:r>
            <a:r>
              <a:rPr lang="ru-RU" sz="2300" dirty="0" smtClean="0">
                <a:solidFill>
                  <a:schemeClr val="tx1"/>
                </a:solidFill>
              </a:rPr>
              <a:t>: бюджет не совпадает с заявленными целями и задачами проекта. Необходимо привести все в соответствие.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Прислать на электронную почту конкурса новый бюджет проекта на согласование с бухгалтером. 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ru-RU" sz="2300" dirty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   В </a:t>
            </a:r>
            <a:r>
              <a:rPr lang="ru-RU" sz="2300" b="1" dirty="0" smtClean="0">
                <a:solidFill>
                  <a:schemeClr val="tx1"/>
                </a:solidFill>
              </a:rPr>
              <a:t>теме</a:t>
            </a:r>
            <a:r>
              <a:rPr lang="ru-RU" sz="2300" dirty="0" smtClean="0">
                <a:solidFill>
                  <a:schemeClr val="tx1"/>
                </a:solidFill>
              </a:rPr>
              <a:t> письма «</a:t>
            </a:r>
            <a:r>
              <a:rPr lang="ru-RU" sz="2300" b="1" dirty="0" smtClean="0">
                <a:solidFill>
                  <a:schemeClr val="tx1"/>
                </a:solidFill>
              </a:rPr>
              <a:t>Бюджет заявки №7</a:t>
            </a:r>
            <a:r>
              <a:rPr lang="ru-RU" sz="2300" dirty="0" smtClean="0">
                <a:solidFill>
                  <a:schemeClr val="tx1"/>
                </a:solidFill>
              </a:rPr>
              <a:t>» </a:t>
            </a: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4" name="Picture 2" descr="C:\Users\user\Desktop\оп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802" y="20092"/>
            <a:ext cx="2553706" cy="1700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4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</a:t>
            </a:r>
            <a:r>
              <a:rPr lang="ru-RU" b="1" dirty="0" smtClean="0">
                <a:solidFill>
                  <a:schemeClr val="tx1"/>
                </a:solidFill>
              </a:rPr>
              <a:t>Пошаговые действия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lvl="1" indent="0" algn="ctr">
              <a:buClr>
                <a:schemeClr val="accent1"/>
              </a:buClr>
              <a:buSzPct val="85000"/>
              <a:buNone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2. Заполняем договор</a:t>
            </a:r>
            <a:endParaRPr lang="ru-RU" sz="2600" b="1" dirty="0" smtClean="0">
              <a:solidFill>
                <a:schemeClr val="tx1"/>
              </a:solidFill>
            </a:endParaRPr>
          </a:p>
          <a:p>
            <a:pPr marL="274320" lvl="1" algn="ctr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НЕ ставим </a:t>
            </a:r>
            <a:r>
              <a:rPr lang="ru-RU" sz="2300" dirty="0" smtClean="0">
                <a:solidFill>
                  <a:schemeClr val="tx1"/>
                </a:solidFill>
              </a:rPr>
              <a:t>номер договора и дату договора.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Заполняем шапку, п. 1.1, п. 2.1, реквизиты (стр.6)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Обязательно на реквизитах подпись и </a:t>
            </a:r>
            <a:r>
              <a:rPr lang="ru-RU" sz="2300" b="1" dirty="0" smtClean="0">
                <a:solidFill>
                  <a:schemeClr val="tx1"/>
                </a:solidFill>
              </a:rPr>
              <a:t>печать </a:t>
            </a:r>
            <a:r>
              <a:rPr lang="ru-RU" sz="2300" dirty="0" smtClean="0">
                <a:solidFill>
                  <a:schemeClr val="tx1"/>
                </a:solidFill>
              </a:rPr>
              <a:t>организации.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Приложение №1. Смета проекта </a:t>
            </a:r>
            <a:r>
              <a:rPr lang="ru-RU" sz="2300" b="1" dirty="0" smtClean="0">
                <a:solidFill>
                  <a:schemeClr val="tx1"/>
                </a:solidFill>
              </a:rPr>
              <a:t>=</a:t>
            </a:r>
            <a:r>
              <a:rPr lang="ru-RU" sz="2300" dirty="0" smtClean="0">
                <a:solidFill>
                  <a:schemeClr val="tx1"/>
                </a:solidFill>
              </a:rPr>
              <a:t> Бюджет проекта.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>
                <a:solidFill>
                  <a:schemeClr val="tx1"/>
                </a:solidFill>
              </a:rPr>
              <a:t>Приложение </a:t>
            </a:r>
            <a:r>
              <a:rPr lang="ru-RU" sz="2300" dirty="0" smtClean="0">
                <a:solidFill>
                  <a:schemeClr val="tx1"/>
                </a:solidFill>
              </a:rPr>
              <a:t>№2. Календарный план </a:t>
            </a:r>
            <a:r>
              <a:rPr lang="ru-RU" sz="2300" b="1" dirty="0" smtClean="0">
                <a:solidFill>
                  <a:schemeClr val="tx1"/>
                </a:solidFill>
              </a:rPr>
              <a:t>=</a:t>
            </a:r>
            <a:r>
              <a:rPr lang="ru-RU" sz="2300" dirty="0" smtClean="0">
                <a:solidFill>
                  <a:schemeClr val="tx1"/>
                </a:solidFill>
              </a:rPr>
              <a:t> п. 3.3 заявки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Приложения № 1, 2, 3, 4 везде подпись и печать.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Договор в 2 экземплярах.</a:t>
            </a: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2051" name="Picture 3" descr="C:\Users\user\Desktop\344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109" y="153988"/>
            <a:ext cx="2450891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55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</a:t>
            </a:r>
            <a:r>
              <a:rPr lang="ru-RU" b="1" dirty="0" smtClean="0">
                <a:solidFill>
                  <a:schemeClr val="tx1"/>
                </a:solidFill>
              </a:rPr>
              <a:t>Пошаговые действия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lvl="1" indent="0" algn="ctr">
              <a:buClr>
                <a:schemeClr val="accent1"/>
              </a:buClr>
              <a:buSzPct val="85000"/>
              <a:buNone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2600" b="1" dirty="0">
                <a:solidFill>
                  <a:schemeClr val="tx1"/>
                </a:solidFill>
              </a:rPr>
              <a:t>3</a:t>
            </a:r>
            <a:r>
              <a:rPr lang="ru-RU" sz="2600" b="1" dirty="0" smtClean="0">
                <a:solidFill>
                  <a:schemeClr val="tx1"/>
                </a:solidFill>
              </a:rPr>
              <a:t>. Собираем оставшиеся документы</a:t>
            </a: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(согласно п. 5.5 Положения о Конкурсе) </a:t>
            </a: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 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Благословение (оригинал или копия).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Заявка и бюджет с подписью и печатью.</a:t>
            </a:r>
            <a:endParaRPr lang="ru-RU" sz="2300" dirty="0" smtClean="0">
              <a:solidFill>
                <a:schemeClr val="tx1"/>
              </a:solidFill>
            </a:endParaRP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Копия документов на помещение/о сотрудничестве с ЛПУ/письма поддержки или согласования о размещении соц. рекламы.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Копии договоров с сотрудниками.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Копии уставных документов.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Оригинал выписки из ЕГРЮЛ.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 descr="C:\Users\user\Desktop\document-open-folder-reading-photo-png-10125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0"/>
            <a:ext cx="2051720" cy="18144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079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Пошаговые действия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1" indent="0" algn="ctr">
              <a:buClr>
                <a:schemeClr val="accent1"/>
              </a:buClr>
              <a:buSzPct val="85000"/>
              <a:buNone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4. Высылаем документы</a:t>
            </a:r>
            <a:endParaRPr lang="ru-RU" sz="2300" b="1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r>
              <a:rPr lang="ru-RU" sz="2300" b="1" dirty="0" smtClean="0">
                <a:solidFill>
                  <a:schemeClr val="tx1"/>
                </a:solidFill>
              </a:rPr>
              <a:t> 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Договор 2  экземпляра и все остальные документы высылаем </a:t>
            </a:r>
            <a:r>
              <a:rPr lang="ru-RU" sz="2300" b="1" dirty="0" smtClean="0">
                <a:solidFill>
                  <a:schemeClr val="tx1"/>
                </a:solidFill>
              </a:rPr>
              <a:t>почтой</a:t>
            </a:r>
            <a:r>
              <a:rPr lang="ru-RU" sz="2300" dirty="0" smtClean="0">
                <a:solidFill>
                  <a:schemeClr val="tx1"/>
                </a:solidFill>
              </a:rPr>
              <a:t>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b="1" dirty="0" smtClean="0">
                <a:solidFill>
                  <a:schemeClr val="tx1"/>
                </a:solidFill>
              </a:rPr>
              <a:t>Адрес</a:t>
            </a:r>
            <a:r>
              <a:rPr lang="ru-RU" sz="2300" dirty="0" smtClean="0">
                <a:solidFill>
                  <a:schemeClr val="tx1"/>
                </a:solidFill>
              </a:rPr>
              <a:t>: 109004, г. Москва, ул. Станиславского, д. 22, стр.1  Захаровой Диане Александровне.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ru-RU" sz="2300" dirty="0" smtClean="0">
                <a:solidFill>
                  <a:schemeClr val="tx1"/>
                </a:solidFill>
              </a:rPr>
              <a:t>Срок принятия документов – до </a:t>
            </a:r>
            <a:r>
              <a:rPr lang="ru-RU" sz="2300" b="1" dirty="0" smtClean="0">
                <a:solidFill>
                  <a:schemeClr val="tx1"/>
                </a:solidFill>
              </a:rPr>
              <a:t>20 декабря </a:t>
            </a:r>
            <a:r>
              <a:rPr lang="ru-RU" sz="2300" dirty="0" smtClean="0">
                <a:solidFill>
                  <a:schemeClr val="tx1"/>
                </a:solidFill>
              </a:rPr>
              <a:t>2018г. 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b="1" dirty="0" smtClean="0">
              <a:solidFill>
                <a:schemeClr val="tx1"/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4099" name="Picture 3" descr="C:\Users\user\Desktop\почтовый-го-убь-ержа-письмо-8716588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2"/>
          <a:stretch/>
        </p:blipFill>
        <p:spPr bwMode="auto">
          <a:xfrm rot="10800000" flipH="1" flipV="1">
            <a:off x="7115472" y="0"/>
            <a:ext cx="1996852" cy="2331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00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Конкурс 2018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2204864"/>
            <a:ext cx="8064896" cy="2334000"/>
          </a:xfrm>
        </p:spPr>
        <p:txBody>
          <a:bodyPr>
            <a:normAutofit/>
          </a:bodyPr>
          <a:lstStyle/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marL="0" lvl="1" indent="0" algn="ctr">
              <a:buClr>
                <a:schemeClr val="accent1"/>
              </a:buClr>
              <a:buSzPct val="85000"/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ЖДЕМ ВАШИХ </a:t>
            </a:r>
            <a:r>
              <a:rPr lang="ru-RU" sz="3200" b="1" dirty="0" smtClean="0">
                <a:solidFill>
                  <a:schemeClr val="tx1"/>
                </a:solidFill>
              </a:rPr>
              <a:t>ДОКУМЕНТОВ!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 marL="0" lvl="1" indent="0">
              <a:buClr>
                <a:schemeClr val="accent1"/>
              </a:buClr>
              <a:buSzPct val="85000"/>
              <a:buNone/>
            </a:pPr>
            <a:endParaRPr lang="ru-RU" sz="2300" dirty="0" smtClean="0">
              <a:solidFill>
                <a:schemeClr val="tx1"/>
              </a:solidFill>
            </a:endParaRPr>
          </a:p>
        </p:txBody>
      </p:sp>
      <p:pic>
        <p:nvPicPr>
          <p:cNvPr id="6146" name="Picture 2" descr="C:\Users\user\Desktop\5(1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872" y="3786088"/>
            <a:ext cx="3960440" cy="26336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53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450</TotalTime>
  <Words>280</Words>
  <Application>Microsoft Office PowerPoint</Application>
  <PresentationFormat>Экран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Конкурс на создание проектов помощи женщинам и детям </vt:lpstr>
      <vt:lpstr>Конкурс 2018</vt:lpstr>
      <vt:lpstr>              Пошаговые действия</vt:lpstr>
      <vt:lpstr>              Пошаговые действия</vt:lpstr>
      <vt:lpstr>              Пошаговые действия</vt:lpstr>
      <vt:lpstr>           Пошаговые действия</vt:lpstr>
      <vt:lpstr>Конкурс 2018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на создание проектов помощи женщинам и детям</dc:title>
  <dc:creator>Мария Студеникина</dc:creator>
  <cp:lastModifiedBy>user</cp:lastModifiedBy>
  <cp:revision>30</cp:revision>
  <dcterms:created xsi:type="dcterms:W3CDTF">2018-10-15T06:42:10Z</dcterms:created>
  <dcterms:modified xsi:type="dcterms:W3CDTF">2018-11-28T10:56:31Z</dcterms:modified>
</cp:coreProperties>
</file>