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6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43" r:id="rId1"/>
    <p:sldMasterId id="2147484121" r:id="rId2"/>
    <p:sldMasterId id="2147484771" r:id="rId3"/>
    <p:sldMasterId id="2147484798" r:id="rId4"/>
    <p:sldMasterId id="2147488719" r:id="rId5"/>
    <p:sldMasterId id="2147488760" r:id="rId6"/>
    <p:sldMasterId id="2147488772" r:id="rId7"/>
  </p:sldMasterIdLst>
  <p:notesMasterIdLst>
    <p:notesMasterId r:id="rId21"/>
  </p:notesMasterIdLst>
  <p:handoutMasterIdLst>
    <p:handoutMasterId r:id="rId22"/>
  </p:handoutMasterIdLst>
  <p:sldIdLst>
    <p:sldId id="347" r:id="rId8"/>
    <p:sldId id="457" r:id="rId9"/>
    <p:sldId id="459" r:id="rId10"/>
    <p:sldId id="461" r:id="rId11"/>
    <p:sldId id="456" r:id="rId12"/>
    <p:sldId id="451" r:id="rId13"/>
    <p:sldId id="460" r:id="rId14"/>
    <p:sldId id="378" r:id="rId15"/>
    <p:sldId id="369" r:id="rId16"/>
    <p:sldId id="462" r:id="rId17"/>
    <p:sldId id="442" r:id="rId18"/>
    <p:sldId id="455" r:id="rId19"/>
    <p:sldId id="432" r:id="rId20"/>
  </p:sldIdLst>
  <p:sldSz cx="9144000" cy="6858000" type="screen4x3"/>
  <p:notesSz cx="6735763" cy="9866313"/>
  <p:defaultTextStyle>
    <a:defPPr>
      <a:defRPr lang="ru-RU"/>
    </a:defPPr>
    <a:lvl1pPr algn="l" defTabSz="457200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2A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37" autoAdjust="0"/>
    <p:restoredTop sz="47266" autoAdjust="0"/>
  </p:normalViewPr>
  <p:slideViewPr>
    <p:cSldViewPr snapToGrid="0" snapToObjects="1">
      <p:cViewPr varScale="1">
        <p:scale>
          <a:sx n="36" d="100"/>
          <a:sy n="36" d="100"/>
        </p:scale>
        <p:origin x="2496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presProps" Target="pres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28D9CC-8935-4BFA-AB60-648E212400CD}" type="doc">
      <dgm:prSet loTypeId="urn:microsoft.com/office/officeart/2005/8/layout/pyramid1" loCatId="pyramid" qsTypeId="urn:microsoft.com/office/officeart/2005/8/quickstyle/simple1" qsCatId="simple" csTypeId="urn:microsoft.com/office/officeart/2005/8/colors/colorful2" csCatId="colorful" phldr="1"/>
      <dgm:spPr/>
    </dgm:pt>
    <dgm:pt modelId="{B6940216-BB1B-41B7-BD8E-CD2E6EF607E0}">
      <dgm:prSet phldrT="[Текст]"/>
      <dgm:spPr/>
      <dgm:t>
        <a:bodyPr/>
        <a:lstStyle/>
        <a:p>
          <a:r>
            <a:rPr lang="ru-RU" dirty="0" smtClean="0"/>
            <a:t>дух</a:t>
          </a:r>
          <a:endParaRPr lang="ru-RU" dirty="0"/>
        </a:p>
      </dgm:t>
    </dgm:pt>
    <dgm:pt modelId="{BC1E0DBD-4FCB-4EFB-AA55-1D1D90AD0649}" type="parTrans" cxnId="{539C0A31-D7A8-4AF1-96B8-F80A6E1B4B97}">
      <dgm:prSet/>
      <dgm:spPr/>
      <dgm:t>
        <a:bodyPr/>
        <a:lstStyle/>
        <a:p>
          <a:endParaRPr lang="ru-RU"/>
        </a:p>
      </dgm:t>
    </dgm:pt>
    <dgm:pt modelId="{4FB926AF-C6B7-4956-96F8-BB59448503EE}" type="sibTrans" cxnId="{539C0A31-D7A8-4AF1-96B8-F80A6E1B4B97}">
      <dgm:prSet/>
      <dgm:spPr/>
      <dgm:t>
        <a:bodyPr/>
        <a:lstStyle/>
        <a:p>
          <a:endParaRPr lang="ru-RU"/>
        </a:p>
      </dgm:t>
    </dgm:pt>
    <dgm:pt modelId="{79148CC1-C98C-4A7F-BB92-8852A11C115B}">
      <dgm:prSet phldrT="[Текст]"/>
      <dgm:spPr/>
      <dgm:t>
        <a:bodyPr/>
        <a:lstStyle/>
        <a:p>
          <a:r>
            <a:rPr lang="ru-RU" dirty="0" smtClean="0"/>
            <a:t>душа</a:t>
          </a:r>
          <a:endParaRPr lang="ru-RU" dirty="0"/>
        </a:p>
      </dgm:t>
    </dgm:pt>
    <dgm:pt modelId="{6D52D668-9787-41D8-88C6-71B8D372127D}" type="parTrans" cxnId="{AFE7BD27-4F5B-45CD-A696-A524DCB12D2F}">
      <dgm:prSet/>
      <dgm:spPr/>
      <dgm:t>
        <a:bodyPr/>
        <a:lstStyle/>
        <a:p>
          <a:endParaRPr lang="ru-RU"/>
        </a:p>
      </dgm:t>
    </dgm:pt>
    <dgm:pt modelId="{F746B7EF-6701-48B1-94B7-AD7E3E920D0C}" type="sibTrans" cxnId="{AFE7BD27-4F5B-45CD-A696-A524DCB12D2F}">
      <dgm:prSet/>
      <dgm:spPr/>
      <dgm:t>
        <a:bodyPr/>
        <a:lstStyle/>
        <a:p>
          <a:endParaRPr lang="ru-RU"/>
        </a:p>
      </dgm:t>
    </dgm:pt>
    <dgm:pt modelId="{14306200-EE88-4155-B758-BC547CC26E43}">
      <dgm:prSet phldrT="[Текст]"/>
      <dgm:spPr/>
      <dgm:t>
        <a:bodyPr/>
        <a:lstStyle/>
        <a:p>
          <a:r>
            <a:rPr lang="ru-RU" dirty="0" smtClean="0"/>
            <a:t>тело</a:t>
          </a:r>
          <a:endParaRPr lang="ru-RU" dirty="0"/>
        </a:p>
      </dgm:t>
    </dgm:pt>
    <dgm:pt modelId="{BE8C74C4-8F79-4F41-9B6C-CB6E5B167F28}" type="parTrans" cxnId="{63042D64-D839-41DA-AB56-181FCDE34F28}">
      <dgm:prSet/>
      <dgm:spPr/>
      <dgm:t>
        <a:bodyPr/>
        <a:lstStyle/>
        <a:p>
          <a:endParaRPr lang="ru-RU"/>
        </a:p>
      </dgm:t>
    </dgm:pt>
    <dgm:pt modelId="{C21A323D-6CC5-4B2B-BF56-C4D8542CFA2D}" type="sibTrans" cxnId="{63042D64-D839-41DA-AB56-181FCDE34F28}">
      <dgm:prSet/>
      <dgm:spPr/>
      <dgm:t>
        <a:bodyPr/>
        <a:lstStyle/>
        <a:p>
          <a:endParaRPr lang="ru-RU"/>
        </a:p>
      </dgm:t>
    </dgm:pt>
    <dgm:pt modelId="{CFF1A5E4-118C-4913-93E2-A679542C31B4}" type="pres">
      <dgm:prSet presAssocID="{D128D9CC-8935-4BFA-AB60-648E212400CD}" presName="Name0" presStyleCnt="0">
        <dgm:presLayoutVars>
          <dgm:dir/>
          <dgm:animLvl val="lvl"/>
          <dgm:resizeHandles val="exact"/>
        </dgm:presLayoutVars>
      </dgm:prSet>
      <dgm:spPr/>
    </dgm:pt>
    <dgm:pt modelId="{FBC35F57-8D4D-4406-8412-447E840F2BBC}" type="pres">
      <dgm:prSet presAssocID="{B6940216-BB1B-41B7-BD8E-CD2E6EF607E0}" presName="Name8" presStyleCnt="0"/>
      <dgm:spPr/>
    </dgm:pt>
    <dgm:pt modelId="{86147A8B-7215-42EE-B6D9-A0F2C4A71B5A}" type="pres">
      <dgm:prSet presAssocID="{B6940216-BB1B-41B7-BD8E-CD2E6EF607E0}" presName="level" presStyleLbl="node1" presStyleIdx="0" presStyleCnt="3">
        <dgm:presLayoutVars>
          <dgm:chMax val="1"/>
          <dgm:bulletEnabled val="1"/>
        </dgm:presLayoutVars>
      </dgm:prSet>
      <dgm:spPr/>
    </dgm:pt>
    <dgm:pt modelId="{F9BC21D5-1C99-4E1D-B26F-9C225F0951F9}" type="pres">
      <dgm:prSet presAssocID="{B6940216-BB1B-41B7-BD8E-CD2E6EF607E0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3EDF96F5-A69F-4114-B94A-CDA5DA3A00E3}" type="pres">
      <dgm:prSet presAssocID="{79148CC1-C98C-4A7F-BB92-8852A11C115B}" presName="Name8" presStyleCnt="0"/>
      <dgm:spPr/>
    </dgm:pt>
    <dgm:pt modelId="{C04276E6-8EA0-4BFB-96BB-38E25F6B166A}" type="pres">
      <dgm:prSet presAssocID="{79148CC1-C98C-4A7F-BB92-8852A11C115B}" presName="level" presStyleLbl="node1" presStyleIdx="1" presStyleCnt="3">
        <dgm:presLayoutVars>
          <dgm:chMax val="1"/>
          <dgm:bulletEnabled val="1"/>
        </dgm:presLayoutVars>
      </dgm:prSet>
      <dgm:spPr/>
    </dgm:pt>
    <dgm:pt modelId="{2E4CC988-99A9-4B2F-9A51-BE6CEB3EC16D}" type="pres">
      <dgm:prSet presAssocID="{79148CC1-C98C-4A7F-BB92-8852A11C115B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5D6D5983-7725-4A0F-ACAA-13DED15CE9AD}" type="pres">
      <dgm:prSet presAssocID="{14306200-EE88-4155-B758-BC547CC26E43}" presName="Name8" presStyleCnt="0"/>
      <dgm:spPr/>
    </dgm:pt>
    <dgm:pt modelId="{3E3F1540-8415-4DFC-A27E-AD8C18FFBE97}" type="pres">
      <dgm:prSet presAssocID="{14306200-EE88-4155-B758-BC547CC26E43}" presName="level" presStyleLbl="node1" presStyleIdx="2" presStyleCnt="3" custAng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74B66B-2540-4A79-A20C-5BCDB7E0D5BB}" type="pres">
      <dgm:prSet presAssocID="{14306200-EE88-4155-B758-BC547CC26E43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FE7BD27-4F5B-45CD-A696-A524DCB12D2F}" srcId="{D128D9CC-8935-4BFA-AB60-648E212400CD}" destId="{79148CC1-C98C-4A7F-BB92-8852A11C115B}" srcOrd="1" destOrd="0" parTransId="{6D52D668-9787-41D8-88C6-71B8D372127D}" sibTransId="{F746B7EF-6701-48B1-94B7-AD7E3E920D0C}"/>
    <dgm:cxn modelId="{73FD9F3C-9A56-44D2-AF10-5F9CD71C237D}" type="presOf" srcId="{B6940216-BB1B-41B7-BD8E-CD2E6EF607E0}" destId="{F9BC21D5-1C99-4E1D-B26F-9C225F0951F9}" srcOrd="1" destOrd="0" presId="urn:microsoft.com/office/officeart/2005/8/layout/pyramid1"/>
    <dgm:cxn modelId="{63042D64-D839-41DA-AB56-181FCDE34F28}" srcId="{D128D9CC-8935-4BFA-AB60-648E212400CD}" destId="{14306200-EE88-4155-B758-BC547CC26E43}" srcOrd="2" destOrd="0" parTransId="{BE8C74C4-8F79-4F41-9B6C-CB6E5B167F28}" sibTransId="{C21A323D-6CC5-4B2B-BF56-C4D8542CFA2D}"/>
    <dgm:cxn modelId="{81DF22DD-D2F7-42E5-9258-538F27E74A8E}" type="presOf" srcId="{14306200-EE88-4155-B758-BC547CC26E43}" destId="{7774B66B-2540-4A79-A20C-5BCDB7E0D5BB}" srcOrd="1" destOrd="0" presId="urn:microsoft.com/office/officeart/2005/8/layout/pyramid1"/>
    <dgm:cxn modelId="{10CE60C8-5C1C-4C83-953A-D4C0B99607C6}" type="presOf" srcId="{79148CC1-C98C-4A7F-BB92-8852A11C115B}" destId="{C04276E6-8EA0-4BFB-96BB-38E25F6B166A}" srcOrd="0" destOrd="0" presId="urn:microsoft.com/office/officeart/2005/8/layout/pyramid1"/>
    <dgm:cxn modelId="{FB00CA40-91F1-454D-9B2D-E93E2FE3DA9D}" type="presOf" srcId="{B6940216-BB1B-41B7-BD8E-CD2E6EF607E0}" destId="{86147A8B-7215-42EE-B6D9-A0F2C4A71B5A}" srcOrd="0" destOrd="0" presId="urn:microsoft.com/office/officeart/2005/8/layout/pyramid1"/>
    <dgm:cxn modelId="{E686EDA1-83B9-4EB9-B0BD-9098EBD96689}" type="presOf" srcId="{D128D9CC-8935-4BFA-AB60-648E212400CD}" destId="{CFF1A5E4-118C-4913-93E2-A679542C31B4}" srcOrd="0" destOrd="0" presId="urn:microsoft.com/office/officeart/2005/8/layout/pyramid1"/>
    <dgm:cxn modelId="{35BB5DE7-9009-4A10-9453-3562AFC95DD5}" type="presOf" srcId="{79148CC1-C98C-4A7F-BB92-8852A11C115B}" destId="{2E4CC988-99A9-4B2F-9A51-BE6CEB3EC16D}" srcOrd="1" destOrd="0" presId="urn:microsoft.com/office/officeart/2005/8/layout/pyramid1"/>
    <dgm:cxn modelId="{E658B9CE-94D9-45E6-BB7C-F8A23CF5E2AF}" type="presOf" srcId="{14306200-EE88-4155-B758-BC547CC26E43}" destId="{3E3F1540-8415-4DFC-A27E-AD8C18FFBE97}" srcOrd="0" destOrd="0" presId="urn:microsoft.com/office/officeart/2005/8/layout/pyramid1"/>
    <dgm:cxn modelId="{539C0A31-D7A8-4AF1-96B8-F80A6E1B4B97}" srcId="{D128D9CC-8935-4BFA-AB60-648E212400CD}" destId="{B6940216-BB1B-41B7-BD8E-CD2E6EF607E0}" srcOrd="0" destOrd="0" parTransId="{BC1E0DBD-4FCB-4EFB-AA55-1D1D90AD0649}" sibTransId="{4FB926AF-C6B7-4956-96F8-BB59448503EE}"/>
    <dgm:cxn modelId="{0E828EE1-08C1-47F2-B13E-9703D2FA42C3}" type="presParOf" srcId="{CFF1A5E4-118C-4913-93E2-A679542C31B4}" destId="{FBC35F57-8D4D-4406-8412-447E840F2BBC}" srcOrd="0" destOrd="0" presId="urn:microsoft.com/office/officeart/2005/8/layout/pyramid1"/>
    <dgm:cxn modelId="{5AC94C42-738C-4335-923A-47F7DA13EC42}" type="presParOf" srcId="{FBC35F57-8D4D-4406-8412-447E840F2BBC}" destId="{86147A8B-7215-42EE-B6D9-A0F2C4A71B5A}" srcOrd="0" destOrd="0" presId="urn:microsoft.com/office/officeart/2005/8/layout/pyramid1"/>
    <dgm:cxn modelId="{3437D88D-2420-46AD-BFC7-A68EC369AAB5}" type="presParOf" srcId="{FBC35F57-8D4D-4406-8412-447E840F2BBC}" destId="{F9BC21D5-1C99-4E1D-B26F-9C225F0951F9}" srcOrd="1" destOrd="0" presId="urn:microsoft.com/office/officeart/2005/8/layout/pyramid1"/>
    <dgm:cxn modelId="{26C3B6B8-CF0A-4918-A0E4-AFB3A435F808}" type="presParOf" srcId="{CFF1A5E4-118C-4913-93E2-A679542C31B4}" destId="{3EDF96F5-A69F-4114-B94A-CDA5DA3A00E3}" srcOrd="1" destOrd="0" presId="urn:microsoft.com/office/officeart/2005/8/layout/pyramid1"/>
    <dgm:cxn modelId="{971CB8C0-8801-4EBB-9AD9-86D6532394BD}" type="presParOf" srcId="{3EDF96F5-A69F-4114-B94A-CDA5DA3A00E3}" destId="{C04276E6-8EA0-4BFB-96BB-38E25F6B166A}" srcOrd="0" destOrd="0" presId="urn:microsoft.com/office/officeart/2005/8/layout/pyramid1"/>
    <dgm:cxn modelId="{5EF135E7-A99D-4D52-A044-AAD21F44B229}" type="presParOf" srcId="{3EDF96F5-A69F-4114-B94A-CDA5DA3A00E3}" destId="{2E4CC988-99A9-4B2F-9A51-BE6CEB3EC16D}" srcOrd="1" destOrd="0" presId="urn:microsoft.com/office/officeart/2005/8/layout/pyramid1"/>
    <dgm:cxn modelId="{2EDCBFDE-E8CC-4F04-9E63-8D19F86044A1}" type="presParOf" srcId="{CFF1A5E4-118C-4913-93E2-A679542C31B4}" destId="{5D6D5983-7725-4A0F-ACAA-13DED15CE9AD}" srcOrd="2" destOrd="0" presId="urn:microsoft.com/office/officeart/2005/8/layout/pyramid1"/>
    <dgm:cxn modelId="{7B5D9ADD-0D71-4F84-9419-2BD5C9C0C24D}" type="presParOf" srcId="{5D6D5983-7725-4A0F-ACAA-13DED15CE9AD}" destId="{3E3F1540-8415-4DFC-A27E-AD8C18FFBE97}" srcOrd="0" destOrd="0" presId="urn:microsoft.com/office/officeart/2005/8/layout/pyramid1"/>
    <dgm:cxn modelId="{429D5786-C380-432D-B2BF-7F692247E093}" type="presParOf" srcId="{5D6D5983-7725-4A0F-ACAA-13DED15CE9AD}" destId="{7774B66B-2540-4A79-A20C-5BCDB7E0D5BB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147A8B-7215-42EE-B6D9-A0F2C4A71B5A}">
      <dsp:nvSpPr>
        <dsp:cNvPr id="0" name=""/>
        <dsp:cNvSpPr/>
      </dsp:nvSpPr>
      <dsp:spPr>
        <a:xfrm>
          <a:off x="2743200" y="0"/>
          <a:ext cx="2743199" cy="1508654"/>
        </a:xfrm>
        <a:prstGeom prst="trapezoid">
          <a:avLst>
            <a:gd name="adj" fmla="val 90915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kern="1200" dirty="0" smtClean="0"/>
            <a:t>дух</a:t>
          </a:r>
          <a:endParaRPr lang="ru-RU" sz="6500" kern="1200" dirty="0"/>
        </a:p>
      </dsp:txBody>
      <dsp:txXfrm>
        <a:off x="2743200" y="0"/>
        <a:ext cx="2743199" cy="1508654"/>
      </dsp:txXfrm>
    </dsp:sp>
    <dsp:sp modelId="{C04276E6-8EA0-4BFB-96BB-38E25F6B166A}">
      <dsp:nvSpPr>
        <dsp:cNvPr id="0" name=""/>
        <dsp:cNvSpPr/>
      </dsp:nvSpPr>
      <dsp:spPr>
        <a:xfrm>
          <a:off x="1371600" y="1508654"/>
          <a:ext cx="5486399" cy="1508654"/>
        </a:xfrm>
        <a:prstGeom prst="trapezoid">
          <a:avLst>
            <a:gd name="adj" fmla="val 90915"/>
          </a:avLst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kern="1200" dirty="0" smtClean="0"/>
            <a:t>душа</a:t>
          </a:r>
          <a:endParaRPr lang="ru-RU" sz="6500" kern="1200" dirty="0"/>
        </a:p>
      </dsp:txBody>
      <dsp:txXfrm>
        <a:off x="2331720" y="1508654"/>
        <a:ext cx="3566160" cy="1508654"/>
      </dsp:txXfrm>
    </dsp:sp>
    <dsp:sp modelId="{3E3F1540-8415-4DFC-A27E-AD8C18FFBE97}">
      <dsp:nvSpPr>
        <dsp:cNvPr id="0" name=""/>
        <dsp:cNvSpPr/>
      </dsp:nvSpPr>
      <dsp:spPr>
        <a:xfrm>
          <a:off x="0" y="3017308"/>
          <a:ext cx="8229600" cy="1508654"/>
        </a:xfrm>
        <a:prstGeom prst="trapezoid">
          <a:avLst>
            <a:gd name="adj" fmla="val 90915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kern="1200" dirty="0" smtClean="0"/>
            <a:t>тело</a:t>
          </a:r>
          <a:endParaRPr lang="ru-RU" sz="6500" kern="1200" dirty="0"/>
        </a:p>
      </dsp:txBody>
      <dsp:txXfrm>
        <a:off x="1440179" y="3017308"/>
        <a:ext cx="5349240" cy="15086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/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>
            <a:extLst>
              <a:ext uri="{FF2B5EF4-FFF2-40B4-BE49-F238E27FC236}"/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4B613C45-0400-428D-995D-27C5875B8254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2860141-E7B0-4AA3-850D-835AB15F8F0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087760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/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>
            <a:extLst>
              <a:ext uri="{FF2B5EF4-FFF2-40B4-BE49-F238E27FC236}"/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cs typeface="Arial" pitchFamily="34" charset="0"/>
              </a:defRPr>
            </a:lvl1pPr>
          </a:lstStyle>
          <a:p>
            <a:pPr>
              <a:defRPr/>
            </a:pPr>
            <a:fld id="{1A4B6CEA-8E02-4200-9ED0-419FB6DDEEBB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4" name="Образ слайда 3">
            <a:extLst>
              <a:ext uri="{FF2B5EF4-FFF2-40B4-BE49-F238E27FC236}"/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>
            <a:extLst>
              <a:ext uri="{FF2B5EF4-FFF2-40B4-BE49-F238E27FC236}"/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6" name="Нижний колонтитул 5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/>
            </a:lvl1pPr>
          </a:lstStyle>
          <a:p>
            <a:pPr>
              <a:defRPr/>
            </a:pPr>
            <a:fld id="{5DEC75D7-B720-4893-A02D-6F25E51180F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596887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Arial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Arial" pitchFamily="34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Arial" pitchFamily="34" charset="0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Arial" pitchFamily="34" charset="0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Arial" pitchFamily="34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Тело</a:t>
            </a:r>
            <a:r>
              <a:rPr lang="ru-RU" baseline="0" dirty="0" smtClean="0"/>
              <a:t> – </a:t>
            </a:r>
            <a:r>
              <a:rPr lang="ru-RU" baseline="0" dirty="0" err="1" smtClean="0"/>
              <a:t>гум.помощь</a:t>
            </a:r>
            <a:r>
              <a:rPr lang="ru-RU" baseline="0" dirty="0" smtClean="0"/>
              <a:t>, одежда, </a:t>
            </a:r>
            <a:r>
              <a:rPr lang="ru-RU" baseline="0" dirty="0" err="1" smtClean="0"/>
              <a:t>медиц.помощь</a:t>
            </a:r>
            <a:r>
              <a:rPr lang="ru-RU" baseline="0" dirty="0" smtClean="0"/>
              <a:t>, уход</a:t>
            </a:r>
          </a:p>
          <a:p>
            <a:r>
              <a:rPr lang="ru-RU" baseline="0" dirty="0" smtClean="0"/>
              <a:t>Душа – самореализация, трудоустройство, образование, общение, социализация</a:t>
            </a:r>
          </a:p>
          <a:p>
            <a:r>
              <a:rPr lang="ru-RU" baseline="0" dirty="0" smtClean="0"/>
              <a:t>Дух – участие в церковной жизни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EC75D7-B720-4893-A02D-6F25E51180FD}" type="slidenum">
              <a:rPr lang="ru-RU" altLang="ru-RU" smtClean="0"/>
              <a:pPr>
                <a:defRPr/>
              </a:pPr>
              <a:t>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91291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dirty="0" smtClean="0">
              <a:solidFill>
                <a:srgbClr val="254061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ru-RU" altLang="ru-RU" dirty="0" smtClean="0">
                <a:solidFill>
                  <a:srgbClr val="25406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Каждый человек имеет право принимать активное участие в жизни Церкви и должен иметь </a:t>
            </a:r>
            <a:r>
              <a:rPr lang="ru-RU" altLang="ru-RU" b="0" i="0" dirty="0" smtClean="0">
                <a:solidFill>
                  <a:srgbClr val="25406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возможность самому выбирать храм,</a:t>
            </a:r>
            <a:r>
              <a:rPr lang="ru-RU" altLang="ru-RU" b="0" i="0" baseline="0" dirty="0" smtClean="0">
                <a:solidFill>
                  <a:srgbClr val="25406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в который он хочет ходить и священника, с которым будет решать духовные вопросы, церковную общину, в которой он будет возрастания в православной вере </a:t>
            </a:r>
            <a:endParaRPr kumimoji="0" lang="ru-RU" altLang="ru-RU" b="0" i="0" dirty="0" smtClean="0">
              <a:cs typeface="Arial" panose="020B0604020202020204" pitchFamily="34" charset="0"/>
            </a:endParaRPr>
          </a:p>
        </p:txBody>
      </p:sp>
      <p:sp>
        <p:nvSpPr>
          <p:cNvPr id="1259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20B87EF-A92C-42FA-9F12-56D49A9839EB}" type="slidenum">
              <a:rPr kumimoji="0" lang="ru-RU" altLang="ru-RU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3</a:t>
            </a:fld>
            <a:endParaRPr kumimoji="0" lang="ru-RU" altLang="ru-RU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8117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RU" altLang="ru-RU" sz="1200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</a:pPr>
            <a:endParaRPr kumimoji="0" lang="ru-RU" altLang="ru-RU" dirty="0" smtClean="0">
              <a:cs typeface="Arial" panose="020B0604020202020204" pitchFamily="34" charset="0"/>
            </a:endParaRPr>
          </a:p>
        </p:txBody>
      </p:sp>
      <p:sp>
        <p:nvSpPr>
          <p:cNvPr id="1904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0524BC8-8CB5-45E6-A774-EF8DBACFC52E}" type="slidenum">
              <a:rPr kumimoji="0" lang="ru-RU" altLang="ru-RU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4</a:t>
            </a:fld>
            <a:endParaRPr kumimoji="0" lang="ru-RU" altLang="ru-RU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2424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kumimoji="0" lang="ru-RU" altLang="ru-RU" dirty="0" smtClean="0">
                <a:cs typeface="Arial" panose="020B0604020202020204" pitchFamily="34" charset="0"/>
              </a:rPr>
              <a:t>Необходимость знаний</a:t>
            </a:r>
            <a:r>
              <a:rPr kumimoji="0" lang="ru-RU" altLang="ru-RU" baseline="0" dirty="0" smtClean="0">
                <a:cs typeface="Arial" panose="020B0604020202020204" pitchFamily="34" charset="0"/>
              </a:rPr>
              <a:t> о нарушении</a:t>
            </a:r>
            <a:endParaRPr kumimoji="0" lang="ru-RU" altLang="ru-RU" dirty="0" smtClean="0">
              <a:cs typeface="Arial" panose="020B0604020202020204" pitchFamily="34" charset="0"/>
            </a:endParaRPr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0E5CC61-B246-4292-994C-9976C831AA82}" type="slidenum">
              <a:rPr kumimoji="0" lang="ru-RU" altLang="ru-RU">
                <a:solidFill>
                  <a:srgbClr val="000000"/>
                </a:solidFill>
              </a:rPr>
              <a:pPr eaLnBrk="1" hangingPunct="1"/>
              <a:t>5</a:t>
            </a:fld>
            <a:endParaRPr kumimoji="0"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96331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altLang="ru-RU" smtClean="0">
              <a:cs typeface="Arial" panose="020B0604020202020204" pitchFamily="34" charset="0"/>
            </a:endParaRPr>
          </a:p>
        </p:txBody>
      </p:sp>
      <p:sp>
        <p:nvSpPr>
          <p:cNvPr id="1556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835772-6B5E-4DBB-BDE4-BAA7FA07461E}" type="slidenum">
              <a:rPr kumimoji="0" lang="ru-RU" altLang="ru-RU" smtClean="0">
                <a:solidFill>
                  <a:srgbClr val="000000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6</a:t>
            </a:fld>
            <a:endParaRPr kumimoji="0" lang="ru-RU" altLang="ru-RU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33505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sz="1200" kern="1200" dirty="0" smtClean="0">
                <a:solidFill>
                  <a:schemeClr val="tx1"/>
                </a:solidFill>
                <a:effectLst/>
                <a:latin typeface="+mn-lt"/>
                <a:ea typeface="Arial" charset="0"/>
                <a:cs typeface="Arial" charset="0"/>
              </a:rPr>
              <a:t>На слайде – пример совместной деятельности Церкви (учебно-</a:t>
            </a:r>
            <a:r>
              <a:rPr kumimoji="1"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Arial" charset="0"/>
                <a:cs typeface="Arial" charset="0"/>
              </a:rPr>
              <a:t>реаблитационного</a:t>
            </a:r>
            <a:r>
              <a:rPr kumimoji="1" lang="ru-RU" sz="1200" kern="1200" dirty="0" smtClean="0">
                <a:solidFill>
                  <a:schemeClr val="tx1"/>
                </a:solidFill>
                <a:effectLst/>
                <a:latin typeface="+mn-lt"/>
                <a:ea typeface="Arial" charset="0"/>
                <a:cs typeface="Arial" charset="0"/>
              </a:rPr>
              <a:t> и духовного центра «Дом слепоглухих» в деревне </a:t>
            </a:r>
            <a:r>
              <a:rPr kumimoji="1"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Arial" charset="0"/>
                <a:cs typeface="Arial" charset="0"/>
              </a:rPr>
              <a:t>Пучково</a:t>
            </a:r>
            <a:r>
              <a:rPr kumimoji="1" lang="ru-RU" sz="1200" kern="1200" dirty="0" smtClean="0">
                <a:solidFill>
                  <a:schemeClr val="tx1"/>
                </a:solidFill>
                <a:effectLst/>
                <a:latin typeface="+mn-lt"/>
                <a:ea typeface="Arial" charset="0"/>
                <a:cs typeface="Arial" charset="0"/>
              </a:rPr>
              <a:t> в Новой Москве), активистов и экспертов Общероссийского народного фронта и   Департамента капитального ремонта города Москвы, который откликнулся на инициативу и внес необходимые изменения в уже разработанную проектно-сметную документацию по реконструкции дороги возле учреждения.</a:t>
            </a:r>
          </a:p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RU" altLang="ru-RU" sz="1200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</a:pPr>
            <a:endParaRPr kumimoji="0" lang="ru-RU" altLang="ru-RU" dirty="0" smtClean="0">
              <a:cs typeface="Arial" panose="020B0604020202020204" pitchFamily="34" charset="0"/>
            </a:endParaRPr>
          </a:p>
        </p:txBody>
      </p:sp>
      <p:sp>
        <p:nvSpPr>
          <p:cNvPr id="1904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0524BC8-8CB5-45E6-A774-EF8DBACFC52E}" type="slidenum">
              <a:rPr kumimoji="0" lang="ru-RU" altLang="ru-RU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7</a:t>
            </a:fld>
            <a:endParaRPr kumimoji="0" lang="ru-RU" altLang="ru-RU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70444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ru-RU" altLang="ru-RU" dirty="0" smtClean="0">
                <a:cs typeface="Arial" panose="020B0604020202020204" pitchFamily="34" charset="0"/>
              </a:rPr>
              <a:t>Если существуют барьеры, то люди должны быть  предупреждены о них заранее, чтобы можно было принять решение о посещении ЗАРАНЕЕ</a:t>
            </a:r>
          </a:p>
          <a:p>
            <a:r>
              <a:rPr lang="ru-RU" altLang="ru-RU" dirty="0" smtClean="0">
                <a:cs typeface="Arial" panose="020B0604020202020204" pitchFamily="34" charset="0"/>
              </a:rPr>
              <a:t>Отсутствие доступных маршрутов общественного транспорта к храму и доступных стоянок для личного транспорта</a:t>
            </a:r>
          </a:p>
          <a:p>
            <a:r>
              <a:rPr lang="ru-RU" altLang="ru-RU" dirty="0" smtClean="0">
                <a:cs typeface="Arial" panose="020B0604020202020204" pitchFamily="34" charset="0"/>
              </a:rPr>
              <a:t>Отсутствие  маршрутов передвижения от остановки к доступному входу</a:t>
            </a:r>
          </a:p>
          <a:p>
            <a:r>
              <a:rPr lang="ru-RU" altLang="ru-RU" dirty="0" smtClean="0">
                <a:cs typeface="Arial" panose="020B0604020202020204" pitchFamily="34" charset="0"/>
              </a:rPr>
              <a:t>Отсутствие доступных туалетов и мест отдыха</a:t>
            </a:r>
          </a:p>
          <a:p>
            <a:r>
              <a:rPr lang="en-US" altLang="ru-RU" dirty="0" smtClean="0">
                <a:cs typeface="Arial" panose="020B0604020202020204" pitchFamily="34" charset="0"/>
              </a:rPr>
              <a:t>+ </a:t>
            </a:r>
            <a:r>
              <a:rPr lang="ru-RU" altLang="ru-RU" dirty="0" smtClean="0">
                <a:cs typeface="Arial" panose="020B0604020202020204" pitchFamily="34" charset="0"/>
              </a:rPr>
              <a:t>неровное, скользкое покрытие</a:t>
            </a:r>
          </a:p>
          <a:p>
            <a:r>
              <a:rPr lang="ru-RU" altLang="ru-RU" dirty="0" smtClean="0">
                <a:cs typeface="Arial" panose="020B0604020202020204" pitchFamily="34" charset="0"/>
              </a:rPr>
              <a:t>+ пандусы, установленные с нарушением технических норм (какие сейчас?)</a:t>
            </a:r>
          </a:p>
          <a:p>
            <a:r>
              <a:rPr lang="ru-RU" altLang="ru-RU" dirty="0" smtClean="0">
                <a:cs typeface="Arial" panose="020B0604020202020204" pitchFamily="34" charset="0"/>
              </a:rPr>
              <a:t>+ высокие пороги (не более 0, 014 м), тугие доводчики, массивные двери, узкие дверные проемы (не менее 1,2 м в свету)</a:t>
            </a:r>
          </a:p>
          <a:p>
            <a:r>
              <a:rPr lang="ru-RU" altLang="ru-RU" dirty="0" smtClean="0">
                <a:cs typeface="Arial" panose="020B0604020202020204" pitchFamily="34" charset="0"/>
              </a:rPr>
              <a:t>+разновысотные ступени или ступени без поручней</a:t>
            </a:r>
          </a:p>
          <a:p>
            <a:r>
              <a:rPr lang="ru-RU" altLang="ru-RU" dirty="0" smtClean="0">
                <a:cs typeface="Arial" panose="020B0604020202020204" pitchFamily="34" charset="0"/>
              </a:rPr>
              <a:t>Узкие дороги для передвижения;</a:t>
            </a:r>
          </a:p>
          <a:p>
            <a:r>
              <a:rPr lang="ru-RU" altLang="ru-RU" dirty="0" smtClean="0">
                <a:cs typeface="Arial" panose="020B0604020202020204" pitchFamily="34" charset="0"/>
              </a:rPr>
              <a:t>Отсутствие понятной и простой информации для ориентации и передвижения на </a:t>
            </a:r>
            <a:r>
              <a:rPr lang="ru-RU" altLang="ru-RU" dirty="0" err="1" smtClean="0">
                <a:cs typeface="Arial" panose="020B0604020202020204" pitchFamily="34" charset="0"/>
              </a:rPr>
              <a:t>прихрамовой</a:t>
            </a:r>
            <a:r>
              <a:rPr lang="ru-RU" altLang="ru-RU" dirty="0" smtClean="0">
                <a:cs typeface="Arial" panose="020B0604020202020204" pitchFamily="34" charset="0"/>
              </a:rPr>
              <a:t> территории и внутри храма;</a:t>
            </a:r>
          </a:p>
          <a:p>
            <a:r>
              <a:rPr lang="ru-RU" altLang="ru-RU" dirty="0" smtClean="0">
                <a:cs typeface="Arial" panose="020B0604020202020204" pitchFamily="34" charset="0"/>
              </a:rPr>
              <a:t>Неудобное расположение информационных указателей / икон / святынь</a:t>
            </a:r>
            <a:r>
              <a:rPr lang="ru-RU" altLang="ru-RU" i="1" dirty="0" smtClean="0">
                <a:cs typeface="Arial" panose="020B0604020202020204" pitchFamily="34" charset="0"/>
              </a:rPr>
              <a:t> (высоко, низко, мелко, там, где не ходят, за поворотами)</a:t>
            </a:r>
            <a:r>
              <a:rPr lang="ru-RU" altLang="ru-RU" dirty="0" smtClean="0">
                <a:cs typeface="Arial" panose="020B0604020202020204" pitchFamily="34" charset="0"/>
              </a:rPr>
              <a:t> </a:t>
            </a:r>
          </a:p>
          <a:p>
            <a:r>
              <a:rPr lang="ru-RU" altLang="ru-RU" dirty="0" smtClean="0">
                <a:cs typeface="Arial" panose="020B0604020202020204" pitchFamily="34" charset="0"/>
              </a:rPr>
              <a:t>Отсутствие специалистов по оказанию ситуационной помощи;</a:t>
            </a:r>
          </a:p>
          <a:p>
            <a:r>
              <a:rPr lang="ru-RU" altLang="ru-RU" dirty="0" smtClean="0">
                <a:cs typeface="Arial" panose="020B0604020202020204" pitchFamily="34" charset="0"/>
              </a:rPr>
              <a:t>Отсутствие безопасных путей передвижения, в том числе эвакуационных;</a:t>
            </a:r>
          </a:p>
          <a:p>
            <a:r>
              <a:rPr lang="ru-RU" altLang="ru-RU" dirty="0" smtClean="0">
                <a:cs typeface="Arial" panose="020B0604020202020204" pitchFamily="34" charset="0"/>
              </a:rPr>
              <a:t>Неустойчивое оборудование (</a:t>
            </a:r>
            <a:r>
              <a:rPr lang="ru-RU" altLang="ru-RU" i="1" dirty="0" smtClean="0">
                <a:cs typeface="Arial" panose="020B0604020202020204" pitchFamily="34" charset="0"/>
              </a:rPr>
              <a:t>неустойчивые подсвечники</a:t>
            </a:r>
            <a:r>
              <a:rPr lang="ru-RU" altLang="ru-RU" dirty="0" smtClean="0">
                <a:cs typeface="Arial" panose="020B0604020202020204" pitchFamily="34" charset="0"/>
              </a:rPr>
              <a:t>).</a:t>
            </a:r>
          </a:p>
        </p:txBody>
      </p:sp>
      <p:sp>
        <p:nvSpPr>
          <p:cNvPr id="1464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383432A3-55A2-4D8D-B96A-56666F4DC414}" type="slidenum">
              <a:rPr kumimoji="0" lang="ru-RU" altLang="ru-RU" smtClean="0"/>
              <a:pPr/>
              <a:t>8</a:t>
            </a:fld>
            <a:endParaRPr kumimoji="0"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7259893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dirty="0" smtClean="0">
              <a:cs typeface="Arial" panose="020B0604020202020204" pitchFamily="34" charset="0"/>
            </a:endParaRPr>
          </a:p>
        </p:txBody>
      </p:sp>
      <p:sp>
        <p:nvSpPr>
          <p:cNvPr id="1198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3BE4F4F-A7C3-4A29-A1E5-8EBCC8F9DE16}" type="slidenum">
              <a:rPr kumimoji="0" lang="ru-RU" altLang="ru-RU" smtClean="0">
                <a:solidFill>
                  <a:prstClr val="black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10</a:t>
            </a:fld>
            <a:endParaRPr kumimoji="0" lang="ru-RU" altLang="ru-RU" smtClean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59265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cs typeface="Arial" panose="020B0604020202020204" pitchFamily="34" charset="0"/>
            </a:endParaRPr>
          </a:p>
        </p:txBody>
      </p:sp>
      <p:sp>
        <p:nvSpPr>
          <p:cNvPr id="1423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228EF913-9316-4DA3-905A-17E83759F167}" type="slidenum">
              <a:rPr kumimoji="0" lang="ru-RU" altLang="ru-RU" smtClean="0"/>
              <a:pPr/>
              <a:t>11</a:t>
            </a:fld>
            <a:endParaRPr kumimoji="0"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2858627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ru-RU" altLang="ru-RU" smtClean="0">
                <a:cs typeface="Arial" panose="020B0604020202020204" pitchFamily="34" charset="0"/>
              </a:rPr>
              <a:t>Безопасность становится особенно актуальной после пожаров, участившихся в последнее время в местах массового скопления людей</a:t>
            </a:r>
          </a:p>
        </p:txBody>
      </p:sp>
      <p:sp>
        <p:nvSpPr>
          <p:cNvPr id="1976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70CC741-A75C-40F6-AA89-353F683DEE1F}" type="slidenum">
              <a:rPr kumimoji="0" lang="ru-RU" altLang="ru-RU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13</a:t>
            </a:fld>
            <a:endParaRPr kumimoji="0" lang="ru-RU" altLang="ru-RU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4270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C96E1BEB-D52D-49B8-AD7A-E871C5F9E583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78FF2-8CBB-4173-BAC9-55329E2A867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97453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6922C440-09FA-477C-9EA6-A737E906FF0F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6ADE8-585A-44C8-9EB6-831DE16F79F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82252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F44C4530-B93C-464F-AE1A-6B22AFE3D7F1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30B627-FBB5-41FB-AB8F-DB40171CA94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81529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18ABB3C2-E08D-40F3-8C76-48F6D0BAE2E7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2A6AF2-DF4B-4EAE-ADD2-0F947C10102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56030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73D4CD95-9B10-458F-BEAA-D45D4239EDEF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C6A5DC-8EF1-4116-9D1E-2426B8260DE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287717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DD6DFB87-907F-4CE9-AD24-433C14578669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66A48A-AFC1-4F11-9129-8C43D873F97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39091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9664AD11-5CC5-43B9-9FE6-931AB09D6C2B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F5E7B9-127D-4085-9858-3FE0B9E86E1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46146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3D6DBEA7-9078-437C-B1B0-F6D6513D3D46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17BE96-1C82-4E26-ABBA-9AF7E7DF075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1742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7704A95E-951C-4541-B38F-07882C34016E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26DEDE-5CB3-48D4-A2BF-F3DB9C745B9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80094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E76C9282-500B-46A4-98C1-1BCB6DE347EB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5411B7-F75B-4344-9138-2DDB4A00A64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02010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DCC9C910-61B1-44E9-93B4-81B9E4D0A1F4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029E5A-1D27-4E86-9AC4-D6D9F66AC63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218413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FA1D88-A2E9-412F-8EB9-D1DFDCA234AC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3C05EF-C64A-4C60-A4CF-5021F7DC9D2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57618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66E773-F8E5-43AC-ADA5-8EC27506F196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3CB485-C4F5-4DB8-A304-B6A82DDA199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834581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D6264B-E3C3-41F6-8D9D-F395FB103CB6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74A9E3-E2DA-4269-B63B-846A71C7DDB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701604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104A18-D561-46BC-986F-57113B7BCA50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C0A313-858B-446F-9E92-848C9BA1F59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422266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3CEC19-818C-4D95-A34A-229FFAD5AD33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8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198A92-BFB7-4723-8CAA-F9DE2CE105A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364949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63D5E5-2AAA-4A60-9981-E62F9173793E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4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C05889-5C98-46AC-8A05-9B2826BAA65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013731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D218B0-6FC4-4447-AB81-B7EAAEF92C16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3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6F7F85-4234-4F1D-8A2D-4A26FB49301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172138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58C15-551E-4608-9C85-F70583DBCFEF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9856EC-90EB-4637-88DD-ED662DDB0BD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490736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EF79A1-F1BD-42CF-A8A9-6B4348CC05A5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F6F726-C2DD-44E3-813B-78F8F1121A2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553570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85C2F2-E869-44F0-9DDC-D4EBB1FE8279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D34BA1-1CC9-491D-8C6A-67A5C725DD2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514595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B5C23C-DAD1-4AAA-A237-3B89974B5199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BE71FB-0B93-4666-A846-D8AAC12CE46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915592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57200">
              <a:defRPr kumimoji="1">
                <a:latin typeface="Arial" charset="0"/>
              </a:defRPr>
            </a:lvl1pPr>
          </a:lstStyle>
          <a:p>
            <a:pPr>
              <a:defRPr/>
            </a:pPr>
            <a:fld id="{3AF6F7FB-A3CE-4114-A4C7-B233FAA815E0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57200">
              <a:defRPr kumimoji="1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defRPr kumimoji="1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2D704CF-08E9-4A14-8FDE-D9DDA4574DE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469816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57200">
              <a:defRPr kumimoji="1">
                <a:latin typeface="Arial" charset="0"/>
              </a:defRPr>
            </a:lvl1pPr>
          </a:lstStyle>
          <a:p>
            <a:pPr>
              <a:defRPr/>
            </a:pPr>
            <a:fld id="{A390C535-2AA7-4DC5-9CE7-22721774081F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57200">
              <a:defRPr kumimoji="1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defRPr kumimoji="1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23D4D50C-4D82-442D-91CC-01323B2A7F9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976188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5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0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5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1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6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2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57200">
              <a:defRPr kumimoji="1">
                <a:latin typeface="Arial" charset="0"/>
              </a:defRPr>
            </a:lvl1pPr>
          </a:lstStyle>
          <a:p>
            <a:pPr>
              <a:defRPr/>
            </a:pPr>
            <a:fld id="{F6CB7C40-B2B8-4481-A655-636C1CE98406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57200">
              <a:defRPr kumimoji="1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defRPr kumimoji="1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55B157D-3AE0-4B20-90D1-3E93F26C04B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257010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57200">
              <a:defRPr kumimoji="1">
                <a:latin typeface="Arial" charset="0"/>
              </a:defRPr>
            </a:lvl1pPr>
          </a:lstStyle>
          <a:p>
            <a:pPr>
              <a:defRPr/>
            </a:pPr>
            <a:fld id="{4644EFE7-240A-4D21-B2FD-FF7E5C45FC0A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57200">
              <a:defRPr kumimoji="1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defRPr kumimoji="1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0D0704D2-EEAA-490B-8AE7-B173293D662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9339455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57200">
              <a:defRPr kumimoji="1">
                <a:latin typeface="Arial" charset="0"/>
              </a:defRPr>
            </a:lvl1pPr>
          </a:lstStyle>
          <a:p>
            <a:pPr>
              <a:defRPr/>
            </a:pPr>
            <a:fld id="{76703E8F-8B23-48CF-9E13-6D66EA21AE32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8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57200">
              <a:defRPr kumimoji="1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defRPr kumimoji="1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CC68233-4A43-4EA6-A8AA-D5A2295B085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0585891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57200">
              <a:defRPr kumimoji="1">
                <a:latin typeface="Arial" charset="0"/>
              </a:defRPr>
            </a:lvl1pPr>
          </a:lstStyle>
          <a:p>
            <a:pPr>
              <a:defRPr/>
            </a:pPr>
            <a:fld id="{BE5C64B7-3A34-4E1A-93E0-50C2D87B6971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4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57200">
              <a:defRPr kumimoji="1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defRPr kumimoji="1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CDC4E3EC-A192-448E-AE44-ACB20A81B94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6527436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57200">
              <a:defRPr kumimoji="1">
                <a:latin typeface="Arial" charset="0"/>
              </a:defRPr>
            </a:lvl1pPr>
          </a:lstStyle>
          <a:p>
            <a:pPr>
              <a:defRPr/>
            </a:pPr>
            <a:fld id="{A7D44165-B0E0-4D27-9A68-C8C8680BFE12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3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57200">
              <a:defRPr kumimoji="1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defRPr kumimoji="1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1CB808D-34AA-49D8-AF28-5579939EC58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3952414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1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57200">
              <a:defRPr kumimoji="1">
                <a:latin typeface="Arial" charset="0"/>
              </a:defRPr>
            </a:lvl1pPr>
          </a:lstStyle>
          <a:p>
            <a:pPr>
              <a:defRPr/>
            </a:pPr>
            <a:fld id="{C278927C-5461-4359-A887-8724C0AD3EF6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57200">
              <a:defRPr kumimoji="1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defRPr kumimoji="1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0256CED1-A280-49D8-BABC-79177286641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136740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57200">
              <a:defRPr kumimoji="1">
                <a:latin typeface="Arial" charset="0"/>
              </a:defRPr>
            </a:lvl1pPr>
          </a:lstStyle>
          <a:p>
            <a:pPr>
              <a:defRPr/>
            </a:pPr>
            <a:fld id="{75EC3DAB-3AEF-4246-A9D2-A965D41BCB1F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57200">
              <a:defRPr kumimoji="1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defRPr kumimoji="1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E11D99C1-ABC1-425E-92C3-4036FDBE4F4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483057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57200">
              <a:defRPr kumimoji="1">
                <a:latin typeface="Arial" charset="0"/>
              </a:defRPr>
            </a:lvl1pPr>
          </a:lstStyle>
          <a:p>
            <a:pPr>
              <a:defRPr/>
            </a:pPr>
            <a:fld id="{26F8BE05-0A66-4756-855F-B0262DC5D867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57200">
              <a:defRPr kumimoji="1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defRPr kumimoji="1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9F083F1-3FCD-403A-B1FD-FC8EF9C483A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1037621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1" y="274639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57200">
              <a:defRPr kumimoji="1">
                <a:latin typeface="Arial" charset="0"/>
              </a:defRPr>
            </a:lvl1pPr>
          </a:lstStyle>
          <a:p>
            <a:pPr>
              <a:defRPr/>
            </a:pPr>
            <a:fld id="{90BDDB5A-6E4D-4105-BD7E-1E8886EE557A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57200">
              <a:defRPr kumimoji="1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defRPr kumimoji="1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53C4097-8E2C-4BB8-8191-A1EFEF8FE2D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8976773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Rectangle 4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7200">
              <a:defRPr kumimoji="1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7200">
              <a:defRPr kumimoji="1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defRPr kumimoji="1"/>
            </a:lvl1pPr>
          </a:lstStyle>
          <a:p>
            <a:pPr>
              <a:defRPr/>
            </a:pPr>
            <a:fld id="{2ECBCD92-6C1B-485D-8B80-3CA183CD4CA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76879695"/>
      </p:ext>
    </p:extLst>
  </p:cSld>
  <p:clrMapOvr>
    <a:masterClrMapping/>
  </p:clrMapOvr>
  <p:transition spd="med">
    <p:random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Content Placeholder 4"/>
          <p:cNvSpPr>
            <a:spLocks noGrp="1"/>
          </p:cNvSpPr>
          <p:nvPr>
            <p:ph sz="half" idx="3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57200">
              <a:defRPr kumimoji="1"/>
            </a:lvl1pPr>
          </a:lstStyle>
          <a:p>
            <a:pPr>
              <a:defRPr/>
            </a:pPr>
            <a:fld id="{ED99E8CE-C6C3-47B4-95D5-C1A578B3737D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7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57200">
              <a:defRPr kumimoji="1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defRPr kumimoji="1"/>
            </a:lvl1pPr>
          </a:lstStyle>
          <a:p>
            <a:pPr>
              <a:defRPr/>
            </a:pPr>
            <a:fld id="{BBBBA491-EC91-44C9-B69A-87A4BB76097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9578358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0" y="2130434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4C24153-7F19-4F04-8E12-274A3E20F724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 kumimoji="1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B6CDA0C-9241-4E9C-9613-3390DB0309A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1989032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3B1947E-FD26-4C68-A623-B50CD3E634B0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 kumimoji="1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5EED786E-C4B0-4FAF-B3A3-C1F6E3A6A66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1095822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22313" y="4406909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22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5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0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5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1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6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2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C7A60C5A-7327-4DED-8552-495BD6656D53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 kumimoji="1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CFD71C5C-4582-444A-BD1C-A5D83464346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0778216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27D18AEC-3F81-4C16-BB04-C0FE81C2C134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 kumimoji="1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F7AC9AC-AD24-44CE-BD8D-9EE633FDEBD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1845124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0A00480A-995A-48DA-ABB2-82932C3B70F7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8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 kumimoji="1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378B4A6-02F4-40DF-A45D-107BCD352A1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5594116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0ED2F3F-174F-43EC-88E5-032E8A0FF984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4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 kumimoji="1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4FF3AE8D-6878-4ABE-B7D2-D9DF8DF8D7F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1179043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50D62BF4-9A51-4C2E-94CB-D2522C8CDBA5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3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 kumimoji="1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DECFE16-AFF6-4CBA-9A0B-B5F5AB5EA9E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727367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3" y="27305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514C92CA-84FC-4636-9A5E-6825F3BAFC35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 kumimoji="1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04277E0C-449E-48A9-95AE-277B80CA378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6363973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A3CC642-AA7A-41F6-A983-D588D57803B9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 kumimoji="1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F2E58CBE-1264-47D1-82AB-6E3F6C8507A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895873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2CFF654D-0678-4E82-B08B-7E4653246449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 kumimoji="1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75510A6-E737-4C3F-8669-F36A2C4572F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4845399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1" y="274647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7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2070010C-DED7-4C0C-B097-4FE2048661F4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 kumimoji="1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47666847-A6B2-48A8-B123-AD6A649B8CC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8825009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57200">
              <a:defRPr kumimoji="1">
                <a:latin typeface="Arial" charset="0"/>
              </a:defRPr>
            </a:lvl1pPr>
          </a:lstStyle>
          <a:p>
            <a:pPr>
              <a:defRPr/>
            </a:pPr>
            <a:fld id="{F829A565-4CA1-40F2-8D86-2F2216789DA0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57200">
              <a:defRPr kumimoji="1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defRPr kumimoji="1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2095696-4F49-4D51-A959-9DBF73E27B6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3520397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57200">
              <a:defRPr kumimoji="1">
                <a:latin typeface="Arial" charset="0"/>
              </a:defRPr>
            </a:lvl1pPr>
          </a:lstStyle>
          <a:p>
            <a:pPr>
              <a:defRPr/>
            </a:pPr>
            <a:fld id="{DE2B4815-A350-493C-8723-FC5B381529EB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57200">
              <a:defRPr kumimoji="1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defRPr kumimoji="1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00B1A255-28D5-465B-B9ED-47140EF283C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8651970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5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0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5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1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6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2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57200">
              <a:defRPr kumimoji="1">
                <a:latin typeface="Arial" charset="0"/>
              </a:defRPr>
            </a:lvl1pPr>
          </a:lstStyle>
          <a:p>
            <a:pPr>
              <a:defRPr/>
            </a:pPr>
            <a:fld id="{D837473C-9CA5-49AC-B1AC-D2DE0AF5C6A0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57200">
              <a:defRPr kumimoji="1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defRPr kumimoji="1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07B4E812-0320-46D8-B016-6698A786C0B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6989184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57200">
              <a:defRPr kumimoji="1">
                <a:latin typeface="Arial" charset="0"/>
              </a:defRPr>
            </a:lvl1pPr>
          </a:lstStyle>
          <a:p>
            <a:pPr>
              <a:defRPr/>
            </a:pPr>
            <a:fld id="{7980CBB1-A2AD-47CD-92AC-FF933E670BA3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57200">
              <a:defRPr kumimoji="1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defRPr kumimoji="1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09B10778-595B-4AD6-97C7-E31C7079E56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230927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57200">
              <a:defRPr kumimoji="1">
                <a:latin typeface="Arial" charset="0"/>
              </a:defRPr>
            </a:lvl1pPr>
          </a:lstStyle>
          <a:p>
            <a:pPr>
              <a:defRPr/>
            </a:pPr>
            <a:fld id="{FE8D304B-9E29-4792-BD2B-CCD9F6F9B93D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57200">
              <a:defRPr kumimoji="1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defRPr kumimoji="1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5ABCA1DD-4FBF-49C5-B05E-EB3C2B6B523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7248946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57200">
              <a:defRPr kumimoji="1">
                <a:latin typeface="Arial" charset="0"/>
              </a:defRPr>
            </a:lvl1pPr>
          </a:lstStyle>
          <a:p>
            <a:pPr>
              <a:defRPr/>
            </a:pPr>
            <a:fld id="{E830D022-3F34-4234-805A-2CF0692F280A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57200">
              <a:defRPr kumimoji="1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defRPr kumimoji="1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9646BA3-BED9-4EF7-8E87-2BC67A8D869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6545051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57200">
              <a:defRPr kumimoji="1">
                <a:latin typeface="Arial" charset="0"/>
              </a:defRPr>
            </a:lvl1pPr>
          </a:lstStyle>
          <a:p>
            <a:pPr>
              <a:defRPr/>
            </a:pPr>
            <a:fld id="{857AFB94-234D-42BB-927D-89AF4F3E6F8A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57200">
              <a:defRPr kumimoji="1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defRPr kumimoji="1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7FDFCE3-74E1-438B-AFF9-00089AE45BB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0245970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1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57200">
              <a:defRPr kumimoji="1">
                <a:latin typeface="Arial" charset="0"/>
              </a:defRPr>
            </a:lvl1pPr>
          </a:lstStyle>
          <a:p>
            <a:pPr>
              <a:defRPr/>
            </a:pPr>
            <a:fld id="{D722B760-D372-4F61-8299-2055A1406450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57200">
              <a:defRPr kumimoji="1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defRPr kumimoji="1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77C28E5-AA4F-4613-96CD-20D5403B68B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9215830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57200">
              <a:defRPr kumimoji="1">
                <a:latin typeface="Arial" charset="0"/>
              </a:defRPr>
            </a:lvl1pPr>
          </a:lstStyle>
          <a:p>
            <a:pPr>
              <a:defRPr/>
            </a:pPr>
            <a:fld id="{A942A64F-D8B9-41F3-81A9-F4F436AF29B4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57200">
              <a:defRPr kumimoji="1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defRPr kumimoji="1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A83932E-C5F8-4FA4-AC44-5539E9C20E2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7379007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57200">
              <a:defRPr kumimoji="1">
                <a:latin typeface="Arial" charset="0"/>
              </a:defRPr>
            </a:lvl1pPr>
          </a:lstStyle>
          <a:p>
            <a:pPr>
              <a:defRPr/>
            </a:pPr>
            <a:fld id="{AD663E29-A0A9-49EA-8D9A-09917405B6E2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57200">
              <a:defRPr kumimoji="1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defRPr kumimoji="1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E2E23B97-5B4B-4554-AF9A-7F5810DFCE5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8318641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1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57200">
              <a:defRPr kumimoji="1">
                <a:latin typeface="Arial" charset="0"/>
              </a:defRPr>
            </a:lvl1pPr>
          </a:lstStyle>
          <a:p>
            <a:pPr>
              <a:defRPr/>
            </a:pPr>
            <a:fld id="{8CEAB57F-3867-4489-8F01-1A8E1C06CC2D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57200">
              <a:defRPr kumimoji="1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defRPr kumimoji="1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2B99F69E-4B18-449A-8DA0-F269B7D1506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0286211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7200">
              <a:defRPr kumimoji="1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7200">
              <a:defRPr kumimoji="1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defRPr kumimoji="1"/>
            </a:lvl1pPr>
          </a:lstStyle>
          <a:p>
            <a:pPr>
              <a:defRPr/>
            </a:pPr>
            <a:fld id="{95582829-B4C0-4EF2-A191-9EFAC212729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6185305"/>
      </p:ext>
    </p:extLst>
  </p:cSld>
  <p:clrMapOvr>
    <a:masterClrMapping/>
  </p:clrMapOvr>
  <p:transition spd="med">
    <p:random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Content Placeholder 4"/>
          <p:cNvSpPr>
            <a:spLocks noGrp="1"/>
          </p:cNvSpPr>
          <p:nvPr>
            <p:ph sz="half" idx="3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57200">
              <a:defRPr kumimoji="1"/>
            </a:lvl1pPr>
          </a:lstStyle>
          <a:p>
            <a:pPr>
              <a:defRPr/>
            </a:pPr>
            <a:fld id="{00C6A61F-A01D-4242-92E2-53C2381426A9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57200">
              <a:defRPr kumimoji="1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defRPr kumimoji="1"/>
            </a:lvl1pPr>
          </a:lstStyle>
          <a:p>
            <a:pPr>
              <a:defRPr/>
            </a:pPr>
            <a:fld id="{7BFAA95D-F659-4FE9-A7B6-565EA4E0CD5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5452564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57200">
              <a:defRPr kumimoji="1"/>
            </a:lvl1pPr>
          </a:lstStyle>
          <a:p>
            <a:pPr>
              <a:defRPr/>
            </a:pPr>
            <a:fld id="{E80C6535-8394-4862-89E1-AA58E70C897C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57200">
              <a:defRPr kumimoji="1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defRPr kumimoji="1"/>
            </a:lvl1pPr>
          </a:lstStyle>
          <a:p>
            <a:pPr>
              <a:defRPr/>
            </a:pPr>
            <a:fld id="{FDFA22E0-51B3-4955-9E77-74B148E6351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9992922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214891-2BAF-4D72-BFFD-45C73B6E9EA0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BA6189-5861-430F-95FC-827AD4ED550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6230116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E58F2C-6ADB-4D08-B686-F311D042C973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4633DB-F709-419E-A47E-BD90ED501D6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8085491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10CE9-2E76-4CE5-B897-5B3DA784D822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7E4CA9-0434-40A7-AC7B-889FC9AE4EC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8116673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705032-DDC2-4AD8-BB1E-3194D1EBC7DD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B6C920-9AFF-4DA9-9450-736158A90D8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316789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D24B2F-211D-4155-9078-2F288B86DED2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283D52-96D0-45BF-9E65-51A76976FB3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9852578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6E9A9A-72E0-401D-B59A-F507AC9029C0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6B8F38-94B5-494A-B224-321C7CF2E72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6955758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587397-79B9-456A-B2A3-405B73C2F80C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429A78-1A37-422A-9C6B-DECD447F95E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6477894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F5FA49-70DC-4226-B677-C1E84EA56D03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B832B9-7D5B-4E2B-A34D-3DFC6A3D4FD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2533901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092E43-EDB8-4385-99A0-5D5D80080DCF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5FA023-5D52-4391-9771-85F52E4BF87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5269637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BD6D26-059C-4D34-8418-416CB063E831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1C2E31-9A94-4E09-BA33-DF1B97B5443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3773519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ACCD24-891F-4CC5-A693-F8358DFF8BD9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5E1F41-0A75-4F21-9968-A7778AF7D4A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2519826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214891-2BAF-4D72-BFFD-45C73B6E9EA0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BA6189-5861-430F-95FC-827AD4ED550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0993295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E58F2C-6ADB-4D08-B686-F311D042C973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4633DB-F709-419E-A47E-BD90ED501D6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7485704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10CE9-2E76-4CE5-B897-5B3DA784D822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7E4CA9-0434-40A7-AC7B-889FC9AE4EC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0010201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705032-DDC2-4AD8-BB1E-3194D1EBC7DD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B6C920-9AFF-4DA9-9450-736158A90D8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5034645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D24B2F-211D-4155-9078-2F288B86DED2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283D52-96D0-45BF-9E65-51A76976FB3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5955045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6E9A9A-72E0-401D-B59A-F507AC9029C0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6B8F38-94B5-494A-B224-321C7CF2E72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5997594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587397-79B9-456A-B2A3-405B73C2F80C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429A78-1A37-422A-9C6B-DECD447F95E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6795530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F5FA49-70DC-4226-B677-C1E84EA56D03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B832B9-7D5B-4E2B-A34D-3DFC6A3D4FD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39861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092E43-EDB8-4385-99A0-5D5D80080DCF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5FA023-5D52-4391-9771-85F52E4BF87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5391589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BD6D26-059C-4D34-8418-416CB063E831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1C2E31-9A94-4E09-BA33-DF1B97B5443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9272373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ACCD24-891F-4CC5-A693-F8358DFF8BD9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5E1F41-0A75-4F21-9968-A7778AF7D4A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77090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9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6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cs typeface="Arial" charset="0"/>
              </a:defRPr>
            </a:lvl1pPr>
          </a:lstStyle>
          <a:p>
            <a:pPr>
              <a:defRPr/>
            </a:pPr>
            <a:fld id="{48471DC8-83C3-47F5-A0FA-8F42C3E77FAF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E581722C-0106-4068-B67E-75E335201C6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642" r:id="rId1"/>
    <p:sldLayoutId id="2147488643" r:id="rId2"/>
    <p:sldLayoutId id="2147488644" r:id="rId3"/>
    <p:sldLayoutId id="2147488645" r:id="rId4"/>
    <p:sldLayoutId id="2147488646" r:id="rId5"/>
    <p:sldLayoutId id="2147488647" r:id="rId6"/>
    <p:sldLayoutId id="2147488648" r:id="rId7"/>
    <p:sldLayoutId id="2147488649" r:id="rId8"/>
    <p:sldLayoutId id="2147488650" r:id="rId9"/>
    <p:sldLayoutId id="2147488651" r:id="rId10"/>
    <p:sldLayoutId id="214748865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3075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kumimoji="0" sz="1200">
                <a:solidFill>
                  <a:srgbClr val="898989"/>
                </a:solidFill>
                <a:cs typeface="Arial" pitchFamily="34" charset="0"/>
              </a:defRPr>
            </a:lvl1pPr>
          </a:lstStyle>
          <a:p>
            <a:pPr>
              <a:defRPr/>
            </a:pPr>
            <a:fld id="{40C4D061-7C16-4DB8-A1C1-FAFCE3C5954A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9C7BC0AF-B41F-437C-A577-71982DA61A9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631" r:id="rId1"/>
    <p:sldLayoutId id="2147488632" r:id="rId2"/>
    <p:sldLayoutId id="2147488633" r:id="rId3"/>
    <p:sldLayoutId id="2147488634" r:id="rId4"/>
    <p:sldLayoutId id="2147488635" r:id="rId5"/>
    <p:sldLayoutId id="2147488636" r:id="rId6"/>
    <p:sldLayoutId id="2147488637" r:id="rId7"/>
    <p:sldLayoutId id="2147488638" r:id="rId8"/>
    <p:sldLayoutId id="2147488639" r:id="rId9"/>
    <p:sldLayoutId id="2147488640" r:id="rId10"/>
    <p:sldLayoutId id="2147488641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Arial" charset="0"/>
          <a:cs typeface="Arial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Arial" charset="0"/>
          <a:cs typeface="Arial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Arial" charset="0"/>
          <a:cs typeface="Arial" pitchFamily="34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Arial" charset="0"/>
          <a:cs typeface="Arial" pitchFamily="34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Arial" charset="0"/>
          <a:cs typeface="Arial" pitchFamily="34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Arial" charset="0"/>
          <a:cs typeface="Arial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614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>
            <a:lvl1pPr defTabSz="914400" eaLnBrk="1" hangingPunct="1">
              <a:defRPr kumimoji="0" sz="1200">
                <a:solidFill>
                  <a:srgbClr val="898989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E26D785-5524-49B2-A469-6A4B600BEDC4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>
            <a:lvl1pPr algn="ctr" defTabSz="914400" eaLnBrk="1" hangingPunct="1">
              <a:defRPr kumimoji="0" sz="1200">
                <a:solidFill>
                  <a:srgbClr val="898989"/>
                </a:solidFill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>
            <a:lvl1pPr algn="r" defTabSz="914400" eaLnBrk="1" hangingPunct="1">
              <a:defRPr kumimoji="0"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13544181-EF47-4DA1-AE9B-BD4799971F8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694" r:id="rId1"/>
    <p:sldLayoutId id="2147488695" r:id="rId2"/>
    <p:sldLayoutId id="2147488696" r:id="rId3"/>
    <p:sldLayoutId id="2147488697" r:id="rId4"/>
    <p:sldLayoutId id="2147488698" r:id="rId5"/>
    <p:sldLayoutId id="2147488699" r:id="rId6"/>
    <p:sldLayoutId id="2147488700" r:id="rId7"/>
    <p:sldLayoutId id="2147488701" r:id="rId8"/>
    <p:sldLayoutId id="2147488702" r:id="rId9"/>
    <p:sldLayoutId id="2147488703" r:id="rId10"/>
    <p:sldLayoutId id="2147488704" r:id="rId11"/>
    <p:sldLayoutId id="2147488705" r:id="rId12"/>
    <p:sldLayoutId id="2147488706" r:id="rId13"/>
  </p:sldLayoutIdLst>
  <p:txStyles>
    <p:titleStyle>
      <a:lvl1pPr algn="ctr" defTabSz="455613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Arial" charset="0"/>
          <a:cs typeface="Arial" charset="0"/>
        </a:defRPr>
      </a:lvl1pPr>
      <a:lvl2pPr algn="ctr" defTabSz="455613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2pPr>
      <a:lvl3pPr algn="ctr" defTabSz="455613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3pPr>
      <a:lvl4pPr algn="ctr" defTabSz="455613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4pPr>
      <a:lvl5pPr algn="ctr" defTabSz="455613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5pPr>
      <a:lvl6pPr marL="457153" algn="ctr" defTabSz="457153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6pPr>
      <a:lvl7pPr marL="914305" algn="ctr" defTabSz="457153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7pPr>
      <a:lvl8pPr marL="1371458" algn="ctr" defTabSz="457153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8pPr>
      <a:lvl9pPr marL="1828610" algn="ctr" defTabSz="457153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9pPr>
    </p:titleStyle>
    <p:bodyStyle>
      <a:lvl1pPr marL="341313" indent="-341313" algn="l" defTabSz="455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Arial" charset="0"/>
          <a:cs typeface="Arial" charset="0"/>
        </a:defRPr>
      </a:lvl1pPr>
      <a:lvl2pPr marL="741363" indent="-284163" algn="l" defTabSz="455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Arial" charset="0"/>
          <a:cs typeface="Arial" pitchFamily="34" charset="0"/>
        </a:defRPr>
      </a:lvl2pPr>
      <a:lvl3pPr marL="1141413" indent="-227013" algn="l" defTabSz="455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Arial" charset="0"/>
          <a:cs typeface="Arial" pitchFamily="34" charset="0"/>
        </a:defRPr>
      </a:lvl3pPr>
      <a:lvl4pPr marL="1598613" indent="-227013" algn="l" defTabSz="455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Arial" charset="0"/>
          <a:cs typeface="Arial" pitchFamily="34" charset="0"/>
        </a:defRPr>
      </a:lvl4pPr>
      <a:lvl5pPr marL="2055813" indent="-227013" algn="l" defTabSz="455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Arial" charset="0"/>
          <a:cs typeface="Arial" pitchFamily="34" charset="0"/>
        </a:defRPr>
      </a:lvl5pPr>
      <a:lvl6pPr marL="2514340" indent="-228577" algn="l" defTabSz="457153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92" indent="-228577" algn="l" defTabSz="457153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45" indent="-228577" algn="l" defTabSz="457153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97" indent="-228577" algn="l" defTabSz="457153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7171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>
            <a:lvl1pPr defTabSz="457153" eaLnBrk="1" hangingPunct="1">
              <a:defRPr kumimoji="0" sz="1200">
                <a:solidFill>
                  <a:srgbClr val="898989"/>
                </a:solidFill>
                <a:latin typeface="Calibri" panose="020F0502020204030204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16EB9489-982D-424A-A338-98BB2A46B585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ctr" defTabSz="457153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>
            <a:lvl1pPr algn="r" defTabSz="455613" eaLnBrk="1" hangingPunct="1">
              <a:defRPr kumimoji="0"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B80FE70-CA03-4BBA-BB51-AA3BDFE732E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708" r:id="rId1"/>
    <p:sldLayoutId id="2147488709" r:id="rId2"/>
    <p:sldLayoutId id="2147488710" r:id="rId3"/>
    <p:sldLayoutId id="2147488711" r:id="rId4"/>
    <p:sldLayoutId id="2147488712" r:id="rId5"/>
    <p:sldLayoutId id="2147488713" r:id="rId6"/>
    <p:sldLayoutId id="2147488714" r:id="rId7"/>
    <p:sldLayoutId id="2147488715" r:id="rId8"/>
    <p:sldLayoutId id="2147488716" r:id="rId9"/>
    <p:sldLayoutId id="2147488717" r:id="rId10"/>
    <p:sldLayoutId id="2147488718" r:id="rId11"/>
  </p:sldLayoutIdLst>
  <p:txStyles>
    <p:titleStyle>
      <a:lvl1pPr algn="ctr" defTabSz="455613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Arial" charset="0"/>
          <a:cs typeface="Arial" charset="0"/>
        </a:defRPr>
      </a:lvl1pPr>
      <a:lvl2pPr algn="ctr" defTabSz="455613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2pPr>
      <a:lvl3pPr algn="ctr" defTabSz="455613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3pPr>
      <a:lvl4pPr algn="ctr" defTabSz="455613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4pPr>
      <a:lvl5pPr algn="ctr" defTabSz="455613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5pPr>
      <a:lvl6pPr marL="457153" algn="ctr" defTabSz="457153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6pPr>
      <a:lvl7pPr marL="914305" algn="ctr" defTabSz="457153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7pPr>
      <a:lvl8pPr marL="1371458" algn="ctr" defTabSz="457153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8pPr>
      <a:lvl9pPr marL="1828610" algn="ctr" defTabSz="457153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9pPr>
    </p:titleStyle>
    <p:bodyStyle>
      <a:lvl1pPr marL="341313" indent="-341313" algn="l" defTabSz="455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Arial" charset="0"/>
          <a:cs typeface="Arial" charset="0"/>
        </a:defRPr>
      </a:lvl1pPr>
      <a:lvl2pPr marL="741363" indent="-284163" algn="l" defTabSz="455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Arial" charset="0"/>
          <a:cs typeface="Arial" pitchFamily="34" charset="0"/>
        </a:defRPr>
      </a:lvl2pPr>
      <a:lvl3pPr marL="1141413" indent="-227013" algn="l" defTabSz="455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Arial" charset="0"/>
          <a:cs typeface="Arial" pitchFamily="34" charset="0"/>
        </a:defRPr>
      </a:lvl3pPr>
      <a:lvl4pPr marL="1598613" indent="-227013" algn="l" defTabSz="455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Arial" charset="0"/>
          <a:cs typeface="Arial" pitchFamily="34" charset="0"/>
        </a:defRPr>
      </a:lvl4pPr>
      <a:lvl5pPr marL="2055813" indent="-227013" algn="l" defTabSz="455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Arial" charset="0"/>
          <a:cs typeface="Arial" pitchFamily="34" charset="0"/>
        </a:defRPr>
      </a:lvl5pPr>
      <a:lvl6pPr marL="2514340" indent="-228577" algn="l" defTabSz="457153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92" indent="-228577" algn="l" defTabSz="457153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45" indent="-228577" algn="l" defTabSz="457153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97" indent="-228577" algn="l" defTabSz="457153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8195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>
            <a:lvl1pPr defTabSz="914400" eaLnBrk="1" hangingPunct="1">
              <a:defRPr kumimoji="0" sz="1200">
                <a:solidFill>
                  <a:srgbClr val="898989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3FD54332-1D5C-448B-98A6-4165318DAF2B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>
            <a:lvl1pPr algn="ctr" defTabSz="914400" eaLnBrk="1" hangingPunct="1">
              <a:defRPr kumimoji="0" sz="1200">
                <a:solidFill>
                  <a:srgbClr val="898989"/>
                </a:solidFill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>
            <a:lvl1pPr algn="r" defTabSz="914400" eaLnBrk="1" hangingPunct="1">
              <a:defRPr kumimoji="0"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1F22CE90-AFA1-41BA-AE08-AC20D6BA8D4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48142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720" r:id="rId1"/>
    <p:sldLayoutId id="2147488721" r:id="rId2"/>
    <p:sldLayoutId id="2147488722" r:id="rId3"/>
    <p:sldLayoutId id="2147488723" r:id="rId4"/>
    <p:sldLayoutId id="2147488724" r:id="rId5"/>
    <p:sldLayoutId id="2147488725" r:id="rId6"/>
    <p:sldLayoutId id="2147488726" r:id="rId7"/>
    <p:sldLayoutId id="2147488727" r:id="rId8"/>
    <p:sldLayoutId id="2147488728" r:id="rId9"/>
    <p:sldLayoutId id="2147488729" r:id="rId10"/>
    <p:sldLayoutId id="2147488730" r:id="rId11"/>
    <p:sldLayoutId id="2147488731" r:id="rId12"/>
    <p:sldLayoutId id="2147488732" r:id="rId13"/>
    <p:sldLayoutId id="2147488733" r:id="rId14"/>
  </p:sldLayoutIdLst>
  <p:txStyles>
    <p:titleStyle>
      <a:lvl1pPr algn="ctr" defTabSz="455613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Arial" charset="0"/>
          <a:cs typeface="Arial" charset="0"/>
        </a:defRPr>
      </a:lvl1pPr>
      <a:lvl2pPr algn="ctr" defTabSz="455613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2pPr>
      <a:lvl3pPr algn="ctr" defTabSz="455613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3pPr>
      <a:lvl4pPr algn="ctr" defTabSz="455613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4pPr>
      <a:lvl5pPr algn="ctr" defTabSz="455613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5pPr>
      <a:lvl6pPr marL="457153" algn="ctr" defTabSz="457153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6pPr>
      <a:lvl7pPr marL="914305" algn="ctr" defTabSz="457153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7pPr>
      <a:lvl8pPr marL="1371458" algn="ctr" defTabSz="457153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8pPr>
      <a:lvl9pPr marL="1828610" algn="ctr" defTabSz="457153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9pPr>
    </p:titleStyle>
    <p:bodyStyle>
      <a:lvl1pPr marL="341313" indent="-341313" algn="l" defTabSz="455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Arial" charset="0"/>
          <a:cs typeface="Arial" charset="0"/>
        </a:defRPr>
      </a:lvl1pPr>
      <a:lvl2pPr marL="741363" indent="-284163" algn="l" defTabSz="455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Arial" charset="0"/>
          <a:cs typeface="Arial" pitchFamily="34" charset="0"/>
        </a:defRPr>
      </a:lvl2pPr>
      <a:lvl3pPr marL="1141413" indent="-227013" algn="l" defTabSz="455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Arial" charset="0"/>
          <a:cs typeface="Arial" pitchFamily="34" charset="0"/>
        </a:defRPr>
      </a:lvl3pPr>
      <a:lvl4pPr marL="1598613" indent="-227013" algn="l" defTabSz="455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Arial" charset="0"/>
          <a:cs typeface="Arial" pitchFamily="34" charset="0"/>
        </a:defRPr>
      </a:lvl4pPr>
      <a:lvl5pPr marL="2055813" indent="-227013" algn="l" defTabSz="455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Arial" charset="0"/>
          <a:cs typeface="Arial" pitchFamily="34" charset="0"/>
        </a:defRPr>
      </a:lvl5pPr>
      <a:lvl6pPr marL="2514340" indent="-228577" algn="l" defTabSz="457153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92" indent="-228577" algn="l" defTabSz="457153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45" indent="-228577" algn="l" defTabSz="457153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97" indent="-228577" algn="l" defTabSz="457153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kumimoji="0" sz="1200">
                <a:solidFill>
                  <a:srgbClr val="898989"/>
                </a:solidFill>
                <a:cs typeface="Arial" pitchFamily="34" charset="0"/>
              </a:defRPr>
            </a:lvl1pPr>
          </a:lstStyle>
          <a:p>
            <a:pPr eaLnBrk="1" hangingPunct="1">
              <a:defRPr/>
            </a:pPr>
            <a:fld id="{013738C0-5913-4415-B686-C28C4249B02D}" type="datetimeFigureOut">
              <a:rPr lang="ru-RU"/>
              <a:pPr eaLnBrk="1" hangingPunct="1">
                <a:defRPr/>
              </a:pPr>
              <a:t>18.10.2018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kumimoji="0" sz="1200">
                <a:solidFill>
                  <a:srgbClr val="898989"/>
                </a:solidFill>
              </a:defRPr>
            </a:lvl1pPr>
          </a:lstStyle>
          <a:p>
            <a:pPr eaLnBrk="1" hangingPunct="1"/>
            <a:fld id="{03FCA426-6731-4BB1-B81E-841F9CF37AEF}" type="slidenum">
              <a:rPr lang="ru-RU" altLang="ru-RU" smtClean="0"/>
              <a:pPr eaLnBrk="1" hangingPunct="1"/>
              <a:t>‹#›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452975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761" r:id="rId1"/>
    <p:sldLayoutId id="2147488762" r:id="rId2"/>
    <p:sldLayoutId id="2147488763" r:id="rId3"/>
    <p:sldLayoutId id="2147488764" r:id="rId4"/>
    <p:sldLayoutId id="2147488765" r:id="rId5"/>
    <p:sldLayoutId id="2147488766" r:id="rId6"/>
    <p:sldLayoutId id="2147488767" r:id="rId7"/>
    <p:sldLayoutId id="2147488768" r:id="rId8"/>
    <p:sldLayoutId id="2147488769" r:id="rId9"/>
    <p:sldLayoutId id="2147488770" r:id="rId10"/>
    <p:sldLayoutId id="2147488771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Arial" charset="0"/>
          <a:cs typeface="Arial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Arial" charset="0"/>
          <a:cs typeface="Arial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Arial" charset="0"/>
          <a:cs typeface="Arial" pitchFamily="34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Arial" charset="0"/>
          <a:cs typeface="Arial" pitchFamily="34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Arial" charset="0"/>
          <a:cs typeface="Arial" pitchFamily="34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Arial" charset="0"/>
          <a:cs typeface="Arial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kumimoji="0" sz="1200">
                <a:solidFill>
                  <a:srgbClr val="898989"/>
                </a:solidFill>
                <a:cs typeface="Arial" pitchFamily="34" charset="0"/>
              </a:defRPr>
            </a:lvl1pPr>
          </a:lstStyle>
          <a:p>
            <a:pPr eaLnBrk="1" hangingPunct="1">
              <a:defRPr/>
            </a:pPr>
            <a:fld id="{013738C0-5913-4415-B686-C28C4249B02D}" type="datetimeFigureOut">
              <a:rPr lang="ru-RU"/>
              <a:pPr eaLnBrk="1" hangingPunct="1">
                <a:defRPr/>
              </a:pPr>
              <a:t>18.10.2018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kumimoji="0" sz="1200">
                <a:solidFill>
                  <a:srgbClr val="898989"/>
                </a:solidFill>
              </a:defRPr>
            </a:lvl1pPr>
          </a:lstStyle>
          <a:p>
            <a:pPr eaLnBrk="1" hangingPunct="1"/>
            <a:fld id="{03FCA426-6731-4BB1-B81E-841F9CF37AEF}" type="slidenum">
              <a:rPr lang="ru-RU" altLang="ru-RU" smtClean="0"/>
              <a:pPr eaLnBrk="1" hangingPunct="1"/>
              <a:t>‹#›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904705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773" r:id="rId1"/>
    <p:sldLayoutId id="2147488774" r:id="rId2"/>
    <p:sldLayoutId id="2147488775" r:id="rId3"/>
    <p:sldLayoutId id="2147488776" r:id="rId4"/>
    <p:sldLayoutId id="2147488777" r:id="rId5"/>
    <p:sldLayoutId id="2147488778" r:id="rId6"/>
    <p:sldLayoutId id="2147488779" r:id="rId7"/>
    <p:sldLayoutId id="2147488780" r:id="rId8"/>
    <p:sldLayoutId id="2147488781" r:id="rId9"/>
    <p:sldLayoutId id="2147488782" r:id="rId10"/>
    <p:sldLayoutId id="2147488783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Arial" charset="0"/>
          <a:cs typeface="Arial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Arial" charset="0"/>
          <a:cs typeface="Arial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Arial" charset="0"/>
          <a:cs typeface="Arial" pitchFamily="34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Arial" charset="0"/>
          <a:cs typeface="Arial" pitchFamily="34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Arial" charset="0"/>
          <a:cs typeface="Arial" pitchFamily="34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Arial" charset="0"/>
          <a:cs typeface="Arial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8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азвание 1">
            <a:extLst>
              <a:ext uri="{FF2B5EF4-FFF2-40B4-BE49-F238E27FC236}"/>
            </a:extLst>
          </p:cNvPr>
          <p:cNvSpPr txBox="1">
            <a:spLocks/>
          </p:cNvSpPr>
          <p:nvPr/>
        </p:nvSpPr>
        <p:spPr bwMode="auto">
          <a:xfrm>
            <a:off x="733425" y="4035425"/>
            <a:ext cx="7132638" cy="239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>
              <a:defRPr/>
            </a:pPr>
            <a:r>
              <a:rPr lang="ru-RU" sz="2400" b="1" i="1" dirty="0">
                <a:solidFill>
                  <a:schemeClr val="tx2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В.В. Леонтьева,</a:t>
            </a:r>
            <a:r>
              <a:rPr lang="ru-RU" sz="2400" i="1" dirty="0">
                <a:solidFill>
                  <a:schemeClr val="tx2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ru-RU" sz="2400" i="1" dirty="0">
                <a:solidFill>
                  <a:schemeClr val="tx2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ru-RU" sz="2400" i="1" dirty="0">
                <a:solidFill>
                  <a:schemeClr val="tx2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руководитель направления </a:t>
            </a:r>
          </a:p>
          <a:p>
            <a:pPr algn="r" eaLnBrk="1" hangingPunct="1">
              <a:defRPr/>
            </a:pPr>
            <a:r>
              <a:rPr lang="ru-RU" sz="2400" i="1" dirty="0">
                <a:solidFill>
                  <a:schemeClr val="tx2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по работе с инвалидами ОЦБСС РПЦ</a:t>
            </a:r>
          </a:p>
        </p:txBody>
      </p:sp>
      <p:sp>
        <p:nvSpPr>
          <p:cNvPr id="6" name="Название 1">
            <a:extLst>
              <a:ext uri="{FF2B5EF4-FFF2-40B4-BE49-F238E27FC236}"/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4338" y="2154238"/>
            <a:ext cx="7772400" cy="1470025"/>
          </a:xfrm>
        </p:spPr>
        <p:txBody>
          <a:bodyPr/>
          <a:lstStyle/>
          <a:p>
            <a:pPr defTabSz="457153" eaLnBrk="1" hangingPunct="1">
              <a:defRPr/>
            </a:pP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Помощь людям с инвалидностью:</a:t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 чего начать?</a:t>
            </a:r>
            <a:endParaRPr kumimoji="0" lang="ru-RU" sz="3200" b="1" dirty="0">
              <a:solidFill>
                <a:schemeClr val="tx2">
                  <a:lumMod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Потребности людей с ОВЗ</a:t>
            </a:r>
            <a:endParaRPr lang="ru-RU" b="1" dirty="0">
              <a:solidFill>
                <a:srgbClr val="0070C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346857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26840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1306474"/>
            <a:ext cx="5109626" cy="340641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4726" y="731296"/>
            <a:ext cx="3909274" cy="5104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378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68941" y="833718"/>
            <a:ext cx="887505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ru-RU" sz="3200" dirty="0" smtClean="0">
                <a:latin typeface="+mn-lt"/>
              </a:rPr>
              <a:t>Назначить </a:t>
            </a:r>
            <a:r>
              <a:rPr lang="ru-RU" sz="3200" dirty="0">
                <a:latin typeface="+mn-lt"/>
              </a:rPr>
              <a:t>священнослужителя, ответственного за развитие </a:t>
            </a:r>
            <a:r>
              <a:rPr lang="ru-RU" sz="3200" dirty="0" smtClean="0">
                <a:latin typeface="+mn-lt"/>
              </a:rPr>
              <a:t>направления</a:t>
            </a:r>
          </a:p>
          <a:p>
            <a:endParaRPr lang="ru-RU" sz="3200" dirty="0">
              <a:latin typeface="+mn-lt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3200" dirty="0">
                <a:latin typeface="+mn-lt"/>
              </a:rPr>
              <a:t>2. Мониторинг организаций, объединяющих людей с инвалидностью, семьи, воспитывающие </a:t>
            </a:r>
            <a:r>
              <a:rPr lang="ru-RU" sz="3200" dirty="0" smtClean="0">
                <a:latin typeface="+mn-lt"/>
              </a:rPr>
              <a:t>инвалидов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ru-RU" sz="3200" dirty="0">
              <a:latin typeface="+mn-lt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3200" dirty="0">
                <a:latin typeface="+mn-lt"/>
              </a:rPr>
              <a:t>2. Мониторинг организаций, помогающим людям с инвалидностью (государственные, НКО) в регионе</a:t>
            </a:r>
          </a:p>
        </p:txBody>
      </p:sp>
    </p:spTree>
    <p:extLst>
      <p:ext uri="{BB962C8B-B14F-4D97-AF65-F5344CB8AC3E}">
        <p14:creationId xmlns:p14="http://schemas.microsoft.com/office/powerpoint/2010/main" val="91219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Прямоугольник 2"/>
          <p:cNvSpPr>
            <a:spLocks noChangeArrowheads="1"/>
          </p:cNvSpPr>
          <p:nvPr/>
        </p:nvSpPr>
        <p:spPr bwMode="auto">
          <a:xfrm>
            <a:off x="355600" y="1354558"/>
            <a:ext cx="8432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НАРУШЕНИЯ СЛУХА БЫВАЮТ РАЗНЫЕ:</a:t>
            </a:r>
          </a:p>
        </p:txBody>
      </p:sp>
      <p:sp>
        <p:nvSpPr>
          <p:cNvPr id="17411" name="Прямоугольник 7"/>
          <p:cNvSpPr>
            <a:spLocks noChangeArrowheads="1"/>
          </p:cNvSpPr>
          <p:nvPr/>
        </p:nvSpPr>
        <p:spPr bwMode="auto">
          <a:xfrm>
            <a:off x="406400" y="4264025"/>
            <a:ext cx="82057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569166" y="1928067"/>
            <a:ext cx="8229600" cy="3847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 eaLnBrk="1" hangingPunct="1">
              <a:buFontTx/>
              <a:buAutoNum type="arabicPeriod"/>
              <a:defRPr/>
            </a:pPr>
            <a:r>
              <a:rPr lang="ru-RU" altLang="ru-RU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Слабослышащие – остаточный слух</a:t>
            </a:r>
          </a:p>
          <a:p>
            <a:pPr eaLnBrk="1" hangingPunct="1">
              <a:defRPr/>
            </a:pPr>
            <a:endParaRPr lang="ru-RU" altLang="ru-RU" sz="28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r>
              <a:rPr lang="ru-RU" altLang="ru-RU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2. Глухие – практически \ полная потеря слуха</a:t>
            </a:r>
          </a:p>
          <a:p>
            <a:pPr marL="457200" indent="-457200" eaLnBrk="1" hangingPunct="1">
              <a:buFontTx/>
              <a:buAutoNum type="arabicPeriod"/>
              <a:defRPr/>
            </a:pPr>
            <a:endParaRPr lang="ru-RU" altLang="ru-RU" sz="22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eaLnBrk="1" hangingPunct="1">
              <a:buFontTx/>
              <a:buAutoNum type="arabicPeriod"/>
              <a:defRPr/>
            </a:pPr>
            <a:endParaRPr lang="ru-RU" altLang="ru-RU" sz="22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eaLnBrk="1" hangingPunct="1">
              <a:buFontTx/>
              <a:buAutoNum type="arabicPeriod"/>
              <a:defRPr/>
            </a:pPr>
            <a:endParaRPr lang="ru-RU" altLang="ru-RU" sz="22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r>
              <a:rPr lang="ru-RU" altLang="ru-RU" sz="2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до появления словесной речи		после появления словесной 											речи (</a:t>
            </a:r>
            <a:r>
              <a:rPr lang="ru-RU" altLang="ru-RU" sz="22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познооглохшие</a:t>
            </a:r>
            <a:r>
              <a:rPr lang="ru-RU" altLang="ru-RU" sz="2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eaLnBrk="1" hangingPunct="1">
              <a:defRPr/>
            </a:pPr>
            <a:endParaRPr lang="ru-RU" altLang="ru-RU" sz="22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r>
              <a:rPr lang="ru-RU" altLang="ru-RU" sz="2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altLang="ru-RU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Слепоглухие</a:t>
            </a:r>
          </a:p>
        </p:txBody>
      </p:sp>
      <p:cxnSp>
        <p:nvCxnSpPr>
          <p:cNvPr id="3" name="Прямая со стрелкой 2"/>
          <p:cNvCxnSpPr/>
          <p:nvPr/>
        </p:nvCxnSpPr>
        <p:spPr>
          <a:xfrm>
            <a:off x="6088063" y="3240984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4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2601" y="3259569"/>
            <a:ext cx="1116013" cy="1116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Объект 2"/>
          <p:cNvSpPr txBox="1">
            <a:spLocks/>
          </p:cNvSpPr>
          <p:nvPr/>
        </p:nvSpPr>
        <p:spPr bwMode="auto">
          <a:xfrm>
            <a:off x="558800" y="119633"/>
            <a:ext cx="8229600" cy="578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Arial" charset="0"/>
                <a:cs typeface="Arial" pitchFamily="34" charset="0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Arial" charset="0"/>
                <a:cs typeface="Arial" pitchFamily="34" charset="0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Arial" charset="0"/>
                <a:cs typeface="Arial" pitchFamily="34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Arial" charset="0"/>
                <a:cs typeface="Arial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dirty="0" smtClean="0"/>
              <a:t>4.Обучение специальным навыкам  взаимодействия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7371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Название 1"/>
          <p:cNvSpPr>
            <a:spLocks noGrp="1"/>
          </p:cNvSpPr>
          <p:nvPr>
            <p:ph type="title" idx="4294967295"/>
          </p:nvPr>
        </p:nvSpPr>
        <p:spPr>
          <a:xfrm>
            <a:off x="636588" y="188913"/>
            <a:ext cx="7874000" cy="1116012"/>
          </a:xfrm>
        </p:spPr>
        <p:txBody>
          <a:bodyPr/>
          <a:lstStyle/>
          <a:p>
            <a:pPr marL="355600" eaLnBrk="1" hangingPunct="1"/>
            <a:r>
              <a:rPr lang="ru-RU" altLang="ru-RU" sz="3200" b="1" smtClean="0">
                <a:solidFill>
                  <a:srgbClr val="FF0000"/>
                </a:solidFill>
                <a:cs typeface="Arial" panose="020B0604020202020204" pitchFamily="34" charset="0"/>
              </a:rPr>
              <a:t>Обучение священнослужитей и добровольцев основам РЖЯ И тифлосурдокоммуникации</a:t>
            </a:r>
            <a:endParaRPr lang="ru-RU" altLang="ru-RU" sz="3200" b="1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46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425" y="1422400"/>
            <a:ext cx="8696325" cy="451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881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63" t="18612" r="20275"/>
          <a:stretch/>
        </p:blipFill>
        <p:spPr>
          <a:xfrm>
            <a:off x="1992648" y="1204122"/>
            <a:ext cx="5060006" cy="471406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83099" y="75615"/>
            <a:ext cx="747910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800" dirty="0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5. Необходимость адаптации храма для людей с ОВЗ</a:t>
            </a:r>
            <a:endParaRPr lang="ru-RU" altLang="ru-RU" sz="2800" dirty="0" smtClean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6892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Содержимое 2"/>
          <p:cNvSpPr>
            <a:spLocks noGrp="1"/>
          </p:cNvSpPr>
          <p:nvPr>
            <p:ph/>
          </p:nvPr>
        </p:nvSpPr>
        <p:spPr/>
        <p:txBody>
          <a:bodyPr/>
          <a:lstStyle/>
          <a:p>
            <a:pPr marL="514350" indent="-514350" algn="ctr">
              <a:buFont typeface="Wingdings 2" panose="05020102010507070707" pitchFamily="18" charset="2"/>
              <a:buNone/>
            </a:pPr>
            <a:r>
              <a:rPr lang="ru-RU" altLang="ru-RU" b="1" smtClean="0">
                <a:solidFill>
                  <a:srgbClr val="FF0000"/>
                </a:solidFill>
                <a:cs typeface="Arial" panose="020B0604020202020204" pitchFamily="34" charset="0"/>
              </a:rPr>
              <a:t>Барьеры при посещении храма</a:t>
            </a:r>
          </a:p>
        </p:txBody>
      </p:sp>
      <p:pic>
        <p:nvPicPr>
          <p:cNvPr id="145411" name="Рисунок 3" descr="foto_601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836613"/>
            <a:ext cx="5495925" cy="554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202" name="Picture 2" descr="C:\Users\user\Desktop\Оля Мухина доклад\ФОТО МУХИНА\14. Сурдоперевод\DSCN22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373"/>
          <a:stretch>
            <a:fillRect/>
          </a:stretch>
        </p:blipFill>
        <p:spPr bwMode="auto">
          <a:xfrm>
            <a:off x="406400" y="717550"/>
            <a:ext cx="3327400" cy="585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9203" name="Прямоугольник 2"/>
          <p:cNvSpPr>
            <a:spLocks noChangeArrowheads="1"/>
          </p:cNvSpPr>
          <p:nvPr/>
        </p:nvSpPr>
        <p:spPr bwMode="auto">
          <a:xfrm>
            <a:off x="406400" y="0"/>
            <a:ext cx="84328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200" b="1">
                <a:solidFill>
                  <a:srgbClr val="FF0000"/>
                </a:solidFill>
                <a:latin typeface="Arial" panose="020B0604020202020204" pitchFamily="34" charset="0"/>
              </a:rPr>
              <a:t>СУРДОПЕРЕВОД И ТИФЛОСУРДОПЕРЕВОД</a:t>
            </a:r>
          </a:p>
        </p:txBody>
      </p:sp>
      <p:pic>
        <p:nvPicPr>
          <p:cNvPr id="179204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0" y="1493838"/>
            <a:ext cx="4916488" cy="405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50825" y="1268413"/>
            <a:ext cx="8713788" cy="9239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80000"/>
              </a:lnSpc>
              <a:defRPr/>
            </a:pPr>
            <a:endParaRPr lang="ru-RU" sz="3000" dirty="0">
              <a:solidFill>
                <a:srgbClr val="C0504D">
                  <a:lumMod val="50000"/>
                </a:srgbClr>
              </a:solidFill>
              <a:latin typeface="Times New Roman" pitchFamily="18" charset="0"/>
            </a:endParaRPr>
          </a:p>
          <a:p>
            <a:pPr algn="just">
              <a:defRPr/>
            </a:pPr>
            <a:endParaRPr lang="ru-RU" sz="3000" dirty="0">
              <a:solidFill>
                <a:srgbClr val="C0504D">
                  <a:lumMod val="50000"/>
                </a:srgbClr>
              </a:solidFill>
              <a:latin typeface="Times New Roman" pitchFamily="18" charset="0"/>
            </a:endParaRPr>
          </a:p>
        </p:txBody>
      </p:sp>
      <p:pic>
        <p:nvPicPr>
          <p:cNvPr id="118787" name="Picture 2" descr="H:\отчет\DSC_0177с_новый размер.jpg"/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215870"/>
            <a:ext cx="8401050" cy="5565775"/>
          </a:xfrm>
          <a:noFill/>
        </p:spPr>
      </p:pic>
      <p:sp>
        <p:nvSpPr>
          <p:cNvPr id="2" name="TextBox 1"/>
          <p:cNvSpPr txBox="1"/>
          <p:nvPr/>
        </p:nvSpPr>
        <p:spPr>
          <a:xfrm>
            <a:off x="304006" y="5818525"/>
            <a:ext cx="86074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prstClr val="black"/>
                </a:solidFill>
              </a:rPr>
              <a:t>Богослужение в храме при ФГБУ «Сергиево-Посадский дом-интернат слепоглухих для детей и молодых инвалидов» </a:t>
            </a:r>
          </a:p>
          <a:p>
            <a:pPr algn="ctr"/>
            <a:r>
              <a:rPr lang="ru-RU" sz="2000" b="1" dirty="0" smtClean="0">
                <a:solidFill>
                  <a:prstClr val="black"/>
                </a:solidFill>
              </a:rPr>
              <a:t> Министерства труда и социальной защиты Российской Федерации </a:t>
            </a:r>
            <a:endParaRPr lang="ru-RU" sz="20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5889505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Рисунок 4" descr="invalid_cov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5" y="252413"/>
            <a:ext cx="2730500" cy="388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131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7263" y="252413"/>
            <a:ext cx="2597150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131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388" y="2584450"/>
            <a:ext cx="2986087" cy="3897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1317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9163" y="2584450"/>
            <a:ext cx="2903537" cy="389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>
              <a:cs typeface="Arial" panose="020B0604020202020204" pitchFamily="34" charset="0"/>
            </a:endParaRPr>
          </a:p>
        </p:txBody>
      </p:sp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538" y="0"/>
            <a:ext cx="9836151" cy="786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95479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Прямоугольник 2"/>
          <p:cNvSpPr>
            <a:spLocks noChangeArrowheads="1"/>
          </p:cNvSpPr>
          <p:nvPr/>
        </p:nvSpPr>
        <p:spPr bwMode="auto">
          <a:xfrm>
            <a:off x="428625" y="2146300"/>
            <a:ext cx="84328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Wingdings 2" panose="05020102010507070707" pitchFamily="18" charset="2"/>
              <a:buNone/>
            </a:pPr>
            <a:r>
              <a:rPr lang="ru-RU" altLang="ru-RU" sz="4800" b="1">
                <a:solidFill>
                  <a:srgbClr val="FF0000"/>
                </a:solidFill>
              </a:rPr>
              <a:t>СПАСИБО ЗА ВНИМАНИЕ!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6_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8_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7_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3_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5_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4916</TotalTime>
  <Words>451</Words>
  <Application>Microsoft Office PowerPoint</Application>
  <PresentationFormat>Экран (4:3)</PresentationFormat>
  <Paragraphs>62</Paragraphs>
  <Slides>13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7</vt:i4>
      </vt:variant>
      <vt:variant>
        <vt:lpstr>Заголовки слайдов</vt:lpstr>
      </vt:variant>
      <vt:variant>
        <vt:i4>13</vt:i4>
      </vt:variant>
    </vt:vector>
  </HeadingPairs>
  <TitlesOfParts>
    <vt:vector size="25" baseType="lpstr">
      <vt:lpstr>Arial Unicode MS</vt:lpstr>
      <vt:lpstr>Arial</vt:lpstr>
      <vt:lpstr>Calibri</vt:lpstr>
      <vt:lpstr>Times New Roman</vt:lpstr>
      <vt:lpstr>Wingdings 2</vt:lpstr>
      <vt:lpstr>Тема Office</vt:lpstr>
      <vt:lpstr>2_Тема Office</vt:lpstr>
      <vt:lpstr>6_Тема Office</vt:lpstr>
      <vt:lpstr>8_Тема Office</vt:lpstr>
      <vt:lpstr>7_Тема Office</vt:lpstr>
      <vt:lpstr>3_Тема Office</vt:lpstr>
      <vt:lpstr>5_Тема Office</vt:lpstr>
      <vt:lpstr>Помощь людям с инвалидностью: с чего начать?</vt:lpstr>
      <vt:lpstr>Потребности людей с ОВЗ</vt:lpstr>
      <vt:lpstr>Презентация PowerPoint</vt:lpstr>
      <vt:lpstr>Презентация PowerPoint</vt:lpstr>
      <vt:lpstr>Презентация PowerPoint</vt:lpstr>
      <vt:lpstr>Обучение священнослужитей и добровольцев основам РЖЯ И тифлосурдокоммуникации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macintosh</dc:creator>
  <cp:lastModifiedBy>Admin</cp:lastModifiedBy>
  <cp:revision>362</cp:revision>
  <cp:lastPrinted>2017-05-17T15:45:59Z</cp:lastPrinted>
  <dcterms:created xsi:type="dcterms:W3CDTF">2013-06-14T12:54:33Z</dcterms:created>
  <dcterms:modified xsi:type="dcterms:W3CDTF">2018-10-18T10:38:14Z</dcterms:modified>
</cp:coreProperties>
</file>