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70" r:id="rId3"/>
    <p:sldId id="267" r:id="rId4"/>
    <p:sldId id="269" r:id="rId5"/>
    <p:sldId id="272" r:id="rId6"/>
    <p:sldId id="265" r:id="rId7"/>
  </p:sldIdLst>
  <p:sldSz cx="13004800" cy="9753600"/>
  <p:notesSz cx="6797675" cy="98726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94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72" y="76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BBF45A-ECA1-484E-B426-5A603EF3989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745B693-7A1B-4710-A520-05F0458FB9A6}">
      <dgm:prSet phldrT="[Текст]"/>
      <dgm:spPr/>
      <dgm:t>
        <a:bodyPr/>
        <a:lstStyle/>
        <a:p>
          <a:r>
            <a:rPr lang="ru-RU" dirty="0" smtClean="0"/>
            <a:t>знания</a:t>
          </a:r>
          <a:endParaRPr lang="ru-RU" dirty="0"/>
        </a:p>
      </dgm:t>
    </dgm:pt>
    <dgm:pt modelId="{0709F08D-DCD3-4297-AA00-C121787CE4B8}" type="parTrans" cxnId="{28DDB71E-7C4A-4C60-88AA-3D75A0E7D5E6}">
      <dgm:prSet/>
      <dgm:spPr/>
      <dgm:t>
        <a:bodyPr/>
        <a:lstStyle/>
        <a:p>
          <a:endParaRPr lang="ru-RU"/>
        </a:p>
      </dgm:t>
    </dgm:pt>
    <dgm:pt modelId="{98818E67-B1BE-4CD3-9B34-992D3F9B46FA}" type="sibTrans" cxnId="{28DDB71E-7C4A-4C60-88AA-3D75A0E7D5E6}">
      <dgm:prSet/>
      <dgm:spPr/>
      <dgm:t>
        <a:bodyPr/>
        <a:lstStyle/>
        <a:p>
          <a:endParaRPr lang="ru-RU"/>
        </a:p>
      </dgm:t>
    </dgm:pt>
    <dgm:pt modelId="{EE763ACF-B2D8-45C6-A369-0B9328B2FA37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dirty="0" smtClean="0"/>
            <a:t>убеждения и установки</a:t>
          </a:r>
          <a:endParaRPr lang="ru-RU" dirty="0"/>
        </a:p>
      </dgm:t>
    </dgm:pt>
    <dgm:pt modelId="{FE9EB8AB-0963-468B-97C7-D91F50AA0299}" type="parTrans" cxnId="{8A0048AB-3098-4C54-81CD-90CEAB7B6E7E}">
      <dgm:prSet/>
      <dgm:spPr/>
      <dgm:t>
        <a:bodyPr/>
        <a:lstStyle/>
        <a:p>
          <a:endParaRPr lang="ru-RU"/>
        </a:p>
      </dgm:t>
    </dgm:pt>
    <dgm:pt modelId="{A432E6B5-F369-4878-BB21-0BE6BCF6794F}" type="sibTrans" cxnId="{8A0048AB-3098-4C54-81CD-90CEAB7B6E7E}">
      <dgm:prSet/>
      <dgm:spPr/>
      <dgm:t>
        <a:bodyPr/>
        <a:lstStyle/>
        <a:p>
          <a:endParaRPr lang="ru-RU"/>
        </a:p>
      </dgm:t>
    </dgm:pt>
    <dgm:pt modelId="{8983C32F-A58E-43D8-AF7F-263D4CFB21C7}">
      <dgm:prSet phldrT="[Текст]"/>
      <dgm:spPr>
        <a:solidFill>
          <a:srgbClr val="E79419"/>
        </a:solidFill>
      </dgm:spPr>
      <dgm:t>
        <a:bodyPr/>
        <a:lstStyle/>
        <a:p>
          <a:r>
            <a:rPr lang="ru-RU" dirty="0" smtClean="0"/>
            <a:t>чувства</a:t>
          </a:r>
          <a:endParaRPr lang="ru-RU" dirty="0"/>
        </a:p>
      </dgm:t>
    </dgm:pt>
    <dgm:pt modelId="{7ED63098-39E8-4A91-8958-367E51D85EC5}" type="parTrans" cxnId="{3DFD86D2-B1EE-480D-BCA8-60001CC083A6}">
      <dgm:prSet/>
      <dgm:spPr/>
      <dgm:t>
        <a:bodyPr/>
        <a:lstStyle/>
        <a:p>
          <a:endParaRPr lang="ru-RU"/>
        </a:p>
      </dgm:t>
    </dgm:pt>
    <dgm:pt modelId="{519637FD-A6F5-4721-9020-369A9F98F94F}" type="sibTrans" cxnId="{3DFD86D2-B1EE-480D-BCA8-60001CC083A6}">
      <dgm:prSet/>
      <dgm:spPr/>
      <dgm:t>
        <a:bodyPr/>
        <a:lstStyle/>
        <a:p>
          <a:endParaRPr lang="ru-RU"/>
        </a:p>
      </dgm:t>
    </dgm:pt>
    <dgm:pt modelId="{CC066DC8-4D71-4C37-91AB-B37F78E13B65}" type="pres">
      <dgm:prSet presAssocID="{74BBF45A-ECA1-484E-B426-5A603EF3989F}" presName="compositeShape" presStyleCnt="0">
        <dgm:presLayoutVars>
          <dgm:chMax val="7"/>
          <dgm:dir/>
          <dgm:resizeHandles val="exact"/>
        </dgm:presLayoutVars>
      </dgm:prSet>
      <dgm:spPr/>
    </dgm:pt>
    <dgm:pt modelId="{667C7A65-3F10-4BD7-9945-7139BA17562D}" type="pres">
      <dgm:prSet presAssocID="{74BBF45A-ECA1-484E-B426-5A603EF3989F}" presName="wedge1" presStyleLbl="node1" presStyleIdx="0" presStyleCnt="3"/>
      <dgm:spPr/>
      <dgm:t>
        <a:bodyPr/>
        <a:lstStyle/>
        <a:p>
          <a:endParaRPr lang="ru-RU"/>
        </a:p>
      </dgm:t>
    </dgm:pt>
    <dgm:pt modelId="{5C87FCBB-73AB-4E7C-9C18-D38A7A19688E}" type="pres">
      <dgm:prSet presAssocID="{74BBF45A-ECA1-484E-B426-5A603EF3989F}" presName="dummy1a" presStyleCnt="0"/>
      <dgm:spPr/>
    </dgm:pt>
    <dgm:pt modelId="{11FCFB00-E7B8-44C4-9A72-FE44BAF33B0D}" type="pres">
      <dgm:prSet presAssocID="{74BBF45A-ECA1-484E-B426-5A603EF3989F}" presName="dummy1b" presStyleCnt="0"/>
      <dgm:spPr/>
    </dgm:pt>
    <dgm:pt modelId="{058A356D-A410-4F50-B645-F1811D5BD6AF}" type="pres">
      <dgm:prSet presAssocID="{74BBF45A-ECA1-484E-B426-5A603EF3989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BD5122-6F6D-4FD9-861B-3E8CC58A24F7}" type="pres">
      <dgm:prSet presAssocID="{74BBF45A-ECA1-484E-B426-5A603EF3989F}" presName="wedge2" presStyleLbl="node1" presStyleIdx="1" presStyleCnt="3"/>
      <dgm:spPr/>
      <dgm:t>
        <a:bodyPr/>
        <a:lstStyle/>
        <a:p>
          <a:endParaRPr lang="ru-RU"/>
        </a:p>
      </dgm:t>
    </dgm:pt>
    <dgm:pt modelId="{AF481955-A635-4BB1-975E-EBA174EB40A5}" type="pres">
      <dgm:prSet presAssocID="{74BBF45A-ECA1-484E-B426-5A603EF3989F}" presName="dummy2a" presStyleCnt="0"/>
      <dgm:spPr/>
    </dgm:pt>
    <dgm:pt modelId="{B892F744-34E6-4496-96E1-E35569B7A123}" type="pres">
      <dgm:prSet presAssocID="{74BBF45A-ECA1-484E-B426-5A603EF3989F}" presName="dummy2b" presStyleCnt="0"/>
      <dgm:spPr/>
    </dgm:pt>
    <dgm:pt modelId="{E946587F-D2EA-4B06-B574-3CE640242FDE}" type="pres">
      <dgm:prSet presAssocID="{74BBF45A-ECA1-484E-B426-5A603EF3989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190FA-BCEC-45BF-BFF0-F392EB027AD4}" type="pres">
      <dgm:prSet presAssocID="{74BBF45A-ECA1-484E-B426-5A603EF3989F}" presName="wedge3" presStyleLbl="node1" presStyleIdx="2" presStyleCnt="3"/>
      <dgm:spPr/>
      <dgm:t>
        <a:bodyPr/>
        <a:lstStyle/>
        <a:p>
          <a:endParaRPr lang="ru-RU"/>
        </a:p>
      </dgm:t>
    </dgm:pt>
    <dgm:pt modelId="{2480BF97-548C-4885-9A01-F5F180B566FE}" type="pres">
      <dgm:prSet presAssocID="{74BBF45A-ECA1-484E-B426-5A603EF3989F}" presName="dummy3a" presStyleCnt="0"/>
      <dgm:spPr/>
    </dgm:pt>
    <dgm:pt modelId="{8A28C162-60DD-4AC6-862C-C5EDB8F3F0D1}" type="pres">
      <dgm:prSet presAssocID="{74BBF45A-ECA1-484E-B426-5A603EF3989F}" presName="dummy3b" presStyleCnt="0"/>
      <dgm:spPr/>
    </dgm:pt>
    <dgm:pt modelId="{7EC4E4E4-0651-4457-9552-A71DCF597F3B}" type="pres">
      <dgm:prSet presAssocID="{74BBF45A-ECA1-484E-B426-5A603EF3989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6C13B5-5861-4F0E-9411-1C96BD63AFB6}" type="pres">
      <dgm:prSet presAssocID="{98818E67-B1BE-4CD3-9B34-992D3F9B46FA}" presName="arrowWedge1" presStyleLbl="fgSibTrans2D1" presStyleIdx="0" presStyleCnt="3"/>
      <dgm:spPr/>
    </dgm:pt>
    <dgm:pt modelId="{9B9CB349-D10E-4BCE-B89E-A6B6AB2AE3F6}" type="pres">
      <dgm:prSet presAssocID="{A432E6B5-F369-4878-BB21-0BE6BCF6794F}" presName="arrowWedge2" presStyleLbl="fgSibTrans2D1" presStyleIdx="1" presStyleCnt="3"/>
      <dgm:spPr/>
    </dgm:pt>
    <dgm:pt modelId="{B2A53F18-7119-47BC-9870-12A07406E817}" type="pres">
      <dgm:prSet presAssocID="{519637FD-A6F5-4721-9020-369A9F98F94F}" presName="arrowWedge3" presStyleLbl="fgSibTrans2D1" presStyleIdx="2" presStyleCnt="3"/>
      <dgm:spPr/>
    </dgm:pt>
  </dgm:ptLst>
  <dgm:cxnLst>
    <dgm:cxn modelId="{28DDB71E-7C4A-4C60-88AA-3D75A0E7D5E6}" srcId="{74BBF45A-ECA1-484E-B426-5A603EF3989F}" destId="{3745B693-7A1B-4710-A520-05F0458FB9A6}" srcOrd="0" destOrd="0" parTransId="{0709F08D-DCD3-4297-AA00-C121787CE4B8}" sibTransId="{98818E67-B1BE-4CD3-9B34-992D3F9B46FA}"/>
    <dgm:cxn modelId="{1AE057E5-0981-4D98-9508-F41F1F94278F}" type="presOf" srcId="{74BBF45A-ECA1-484E-B426-5A603EF3989F}" destId="{CC066DC8-4D71-4C37-91AB-B37F78E13B65}" srcOrd="0" destOrd="0" presId="urn:microsoft.com/office/officeart/2005/8/layout/cycle8"/>
    <dgm:cxn modelId="{A16CCA37-76CD-49D5-A6DD-791F66F1B022}" type="presOf" srcId="{EE763ACF-B2D8-45C6-A369-0B9328B2FA37}" destId="{E946587F-D2EA-4B06-B574-3CE640242FDE}" srcOrd="1" destOrd="0" presId="urn:microsoft.com/office/officeart/2005/8/layout/cycle8"/>
    <dgm:cxn modelId="{7EFCA6B6-3A79-4093-9FA3-54624F1C3674}" type="presOf" srcId="{8983C32F-A58E-43D8-AF7F-263D4CFB21C7}" destId="{538190FA-BCEC-45BF-BFF0-F392EB027AD4}" srcOrd="0" destOrd="0" presId="urn:microsoft.com/office/officeart/2005/8/layout/cycle8"/>
    <dgm:cxn modelId="{38886501-4C14-4C07-A1CD-67E8FC1D0B79}" type="presOf" srcId="{8983C32F-A58E-43D8-AF7F-263D4CFB21C7}" destId="{7EC4E4E4-0651-4457-9552-A71DCF597F3B}" srcOrd="1" destOrd="0" presId="urn:microsoft.com/office/officeart/2005/8/layout/cycle8"/>
    <dgm:cxn modelId="{6676FABD-4531-430F-A7AD-1E3D7EF0745E}" type="presOf" srcId="{3745B693-7A1B-4710-A520-05F0458FB9A6}" destId="{058A356D-A410-4F50-B645-F1811D5BD6AF}" srcOrd="1" destOrd="0" presId="urn:microsoft.com/office/officeart/2005/8/layout/cycle8"/>
    <dgm:cxn modelId="{99916874-1306-4180-90A0-C1A89BF6A89E}" type="presOf" srcId="{EE763ACF-B2D8-45C6-A369-0B9328B2FA37}" destId="{2FBD5122-6F6D-4FD9-861B-3E8CC58A24F7}" srcOrd="0" destOrd="0" presId="urn:microsoft.com/office/officeart/2005/8/layout/cycle8"/>
    <dgm:cxn modelId="{3DFD86D2-B1EE-480D-BCA8-60001CC083A6}" srcId="{74BBF45A-ECA1-484E-B426-5A603EF3989F}" destId="{8983C32F-A58E-43D8-AF7F-263D4CFB21C7}" srcOrd="2" destOrd="0" parTransId="{7ED63098-39E8-4A91-8958-367E51D85EC5}" sibTransId="{519637FD-A6F5-4721-9020-369A9F98F94F}"/>
    <dgm:cxn modelId="{8A0048AB-3098-4C54-81CD-90CEAB7B6E7E}" srcId="{74BBF45A-ECA1-484E-B426-5A603EF3989F}" destId="{EE763ACF-B2D8-45C6-A369-0B9328B2FA37}" srcOrd="1" destOrd="0" parTransId="{FE9EB8AB-0963-468B-97C7-D91F50AA0299}" sibTransId="{A432E6B5-F369-4878-BB21-0BE6BCF6794F}"/>
    <dgm:cxn modelId="{66098AF6-036D-4B8F-9C64-F8D0B895EFE4}" type="presOf" srcId="{3745B693-7A1B-4710-A520-05F0458FB9A6}" destId="{667C7A65-3F10-4BD7-9945-7139BA17562D}" srcOrd="0" destOrd="0" presId="urn:microsoft.com/office/officeart/2005/8/layout/cycle8"/>
    <dgm:cxn modelId="{BF0F9430-A20D-4744-A16B-5A89C2CBDC66}" type="presParOf" srcId="{CC066DC8-4D71-4C37-91AB-B37F78E13B65}" destId="{667C7A65-3F10-4BD7-9945-7139BA17562D}" srcOrd="0" destOrd="0" presId="urn:microsoft.com/office/officeart/2005/8/layout/cycle8"/>
    <dgm:cxn modelId="{33982018-8D92-487A-859F-ABE3B35BFE59}" type="presParOf" srcId="{CC066DC8-4D71-4C37-91AB-B37F78E13B65}" destId="{5C87FCBB-73AB-4E7C-9C18-D38A7A19688E}" srcOrd="1" destOrd="0" presId="urn:microsoft.com/office/officeart/2005/8/layout/cycle8"/>
    <dgm:cxn modelId="{52E3CB7F-6F11-4D64-8555-AAE5FCA3BBB8}" type="presParOf" srcId="{CC066DC8-4D71-4C37-91AB-B37F78E13B65}" destId="{11FCFB00-E7B8-44C4-9A72-FE44BAF33B0D}" srcOrd="2" destOrd="0" presId="urn:microsoft.com/office/officeart/2005/8/layout/cycle8"/>
    <dgm:cxn modelId="{963EFAC8-3F98-4A30-BD89-CF625103A174}" type="presParOf" srcId="{CC066DC8-4D71-4C37-91AB-B37F78E13B65}" destId="{058A356D-A410-4F50-B645-F1811D5BD6AF}" srcOrd="3" destOrd="0" presId="urn:microsoft.com/office/officeart/2005/8/layout/cycle8"/>
    <dgm:cxn modelId="{0BAF7A8E-3867-4CE1-A692-8EF2CA325D82}" type="presParOf" srcId="{CC066DC8-4D71-4C37-91AB-B37F78E13B65}" destId="{2FBD5122-6F6D-4FD9-861B-3E8CC58A24F7}" srcOrd="4" destOrd="0" presId="urn:microsoft.com/office/officeart/2005/8/layout/cycle8"/>
    <dgm:cxn modelId="{19BA56DD-062A-4B97-98BB-6D6638000924}" type="presParOf" srcId="{CC066DC8-4D71-4C37-91AB-B37F78E13B65}" destId="{AF481955-A635-4BB1-975E-EBA174EB40A5}" srcOrd="5" destOrd="0" presId="urn:microsoft.com/office/officeart/2005/8/layout/cycle8"/>
    <dgm:cxn modelId="{CF868A74-4D5B-47F9-95E8-E9B1C41ACC18}" type="presParOf" srcId="{CC066DC8-4D71-4C37-91AB-B37F78E13B65}" destId="{B892F744-34E6-4496-96E1-E35569B7A123}" srcOrd="6" destOrd="0" presId="urn:microsoft.com/office/officeart/2005/8/layout/cycle8"/>
    <dgm:cxn modelId="{B3F6795D-A6D7-458F-AB50-52184AE45F35}" type="presParOf" srcId="{CC066DC8-4D71-4C37-91AB-B37F78E13B65}" destId="{E946587F-D2EA-4B06-B574-3CE640242FDE}" srcOrd="7" destOrd="0" presId="urn:microsoft.com/office/officeart/2005/8/layout/cycle8"/>
    <dgm:cxn modelId="{8F35497F-9FD6-4A92-B841-E7E242B9F3C9}" type="presParOf" srcId="{CC066DC8-4D71-4C37-91AB-B37F78E13B65}" destId="{538190FA-BCEC-45BF-BFF0-F392EB027AD4}" srcOrd="8" destOrd="0" presId="urn:microsoft.com/office/officeart/2005/8/layout/cycle8"/>
    <dgm:cxn modelId="{227E91A3-A98E-47CA-950B-B1ED0E99E7D9}" type="presParOf" srcId="{CC066DC8-4D71-4C37-91AB-B37F78E13B65}" destId="{2480BF97-548C-4885-9A01-F5F180B566FE}" srcOrd="9" destOrd="0" presId="urn:microsoft.com/office/officeart/2005/8/layout/cycle8"/>
    <dgm:cxn modelId="{47201405-3608-41DA-8F26-8857F35CC217}" type="presParOf" srcId="{CC066DC8-4D71-4C37-91AB-B37F78E13B65}" destId="{8A28C162-60DD-4AC6-862C-C5EDB8F3F0D1}" srcOrd="10" destOrd="0" presId="urn:microsoft.com/office/officeart/2005/8/layout/cycle8"/>
    <dgm:cxn modelId="{9C400050-4DB0-46FD-87C0-B14CDF00D4C2}" type="presParOf" srcId="{CC066DC8-4D71-4C37-91AB-B37F78E13B65}" destId="{7EC4E4E4-0651-4457-9552-A71DCF597F3B}" srcOrd="11" destOrd="0" presId="urn:microsoft.com/office/officeart/2005/8/layout/cycle8"/>
    <dgm:cxn modelId="{DFAC26DD-0D01-4144-A130-098AB6961F1F}" type="presParOf" srcId="{CC066DC8-4D71-4C37-91AB-B37F78E13B65}" destId="{6B6C13B5-5861-4F0E-9411-1C96BD63AFB6}" srcOrd="12" destOrd="0" presId="urn:microsoft.com/office/officeart/2005/8/layout/cycle8"/>
    <dgm:cxn modelId="{AA24B5D6-C460-4DE3-B731-B86FCCBFE9F6}" type="presParOf" srcId="{CC066DC8-4D71-4C37-91AB-B37F78E13B65}" destId="{9B9CB349-D10E-4BCE-B89E-A6B6AB2AE3F6}" srcOrd="13" destOrd="0" presId="urn:microsoft.com/office/officeart/2005/8/layout/cycle8"/>
    <dgm:cxn modelId="{F54B0F4A-62DA-41F8-A598-BAB65C6FDE6D}" type="presParOf" srcId="{CC066DC8-4D71-4C37-91AB-B37F78E13B65}" destId="{B2A53F18-7119-47BC-9870-12A07406E8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C7A65-3F10-4BD7-9945-7139BA17562D}">
      <dsp:nvSpPr>
        <dsp:cNvPr id="0" name=""/>
        <dsp:cNvSpPr/>
      </dsp:nvSpPr>
      <dsp:spPr>
        <a:xfrm>
          <a:off x="2007363" y="375694"/>
          <a:ext cx="4855125" cy="4855125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знания</a:t>
          </a:r>
          <a:endParaRPr lang="ru-RU" sz="3600" kern="1200" dirty="0"/>
        </a:p>
      </dsp:txBody>
      <dsp:txXfrm>
        <a:off x="4566129" y="1404518"/>
        <a:ext cx="1733973" cy="1444977"/>
      </dsp:txXfrm>
    </dsp:sp>
    <dsp:sp modelId="{2FBD5122-6F6D-4FD9-861B-3E8CC58A24F7}">
      <dsp:nvSpPr>
        <dsp:cNvPr id="0" name=""/>
        <dsp:cNvSpPr/>
      </dsp:nvSpPr>
      <dsp:spPr>
        <a:xfrm>
          <a:off x="1907370" y="549091"/>
          <a:ext cx="4855125" cy="4855125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убеждения и установки</a:t>
          </a:r>
          <a:endParaRPr lang="ru-RU" sz="3600" kern="1200" dirty="0"/>
        </a:p>
      </dsp:txBody>
      <dsp:txXfrm>
        <a:off x="3063353" y="3699143"/>
        <a:ext cx="2600959" cy="1271580"/>
      </dsp:txXfrm>
    </dsp:sp>
    <dsp:sp modelId="{538190FA-BCEC-45BF-BFF0-F392EB027AD4}">
      <dsp:nvSpPr>
        <dsp:cNvPr id="0" name=""/>
        <dsp:cNvSpPr/>
      </dsp:nvSpPr>
      <dsp:spPr>
        <a:xfrm>
          <a:off x="1807378" y="375694"/>
          <a:ext cx="4855125" cy="4855125"/>
        </a:xfrm>
        <a:prstGeom prst="pie">
          <a:avLst>
            <a:gd name="adj1" fmla="val 9000000"/>
            <a:gd name="adj2" fmla="val 16200000"/>
          </a:avLst>
        </a:prstGeom>
        <a:solidFill>
          <a:srgbClr val="E794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чувства</a:t>
          </a:r>
          <a:endParaRPr lang="ru-RU" sz="3600" kern="1200" dirty="0"/>
        </a:p>
      </dsp:txBody>
      <dsp:txXfrm>
        <a:off x="2369763" y="1404518"/>
        <a:ext cx="1733973" cy="1444977"/>
      </dsp:txXfrm>
    </dsp:sp>
    <dsp:sp modelId="{6B6C13B5-5861-4F0E-9411-1C96BD63AFB6}">
      <dsp:nvSpPr>
        <dsp:cNvPr id="0" name=""/>
        <dsp:cNvSpPr/>
      </dsp:nvSpPr>
      <dsp:spPr>
        <a:xfrm>
          <a:off x="1707208" y="75138"/>
          <a:ext cx="5456235" cy="545623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CB349-D10E-4BCE-B89E-A6B6AB2AE3F6}">
      <dsp:nvSpPr>
        <dsp:cNvPr id="0" name=""/>
        <dsp:cNvSpPr/>
      </dsp:nvSpPr>
      <dsp:spPr>
        <a:xfrm>
          <a:off x="1606815" y="248229"/>
          <a:ext cx="5456235" cy="545623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A53F18-7119-47BC-9870-12A07406E817}">
      <dsp:nvSpPr>
        <dsp:cNvPr id="0" name=""/>
        <dsp:cNvSpPr/>
      </dsp:nvSpPr>
      <dsp:spPr>
        <a:xfrm>
          <a:off x="1506422" y="75138"/>
          <a:ext cx="5456235" cy="545623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body" sz="quarter" idx="1"/>
          </p:nvPr>
        </p:nvSpPr>
        <p:spPr>
          <a:xfrm>
            <a:off x="906358" y="4689515"/>
            <a:ext cx="4984962" cy="444269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42755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"/>
          <p:cNvSpPr/>
          <p:nvPr/>
        </p:nvSpPr>
        <p:spPr>
          <a:xfrm>
            <a:off x="533400" y="2235200"/>
            <a:ext cx="11938000" cy="7037934"/>
          </a:xfrm>
          <a:prstGeom prst="rect">
            <a:avLst/>
          </a:prstGeom>
          <a:solidFill>
            <a:srgbClr val="F47C4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571475"/>
            <a:ext cx="3073400" cy="1088559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01700" y="5715000"/>
            <a:ext cx="10464800" cy="1130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01700" y="4610100"/>
            <a:ext cx="10464800" cy="108855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33400" y="1879600"/>
            <a:ext cx="5714703" cy="62647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SzTx/>
              <a:buNone/>
            </a:lvl1pPr>
            <a:lvl2pPr marL="0" indent="0">
              <a:spcBef>
                <a:spcPts val="500"/>
              </a:spcBef>
              <a:buSzTx/>
              <a:buNone/>
            </a:lvl2pPr>
            <a:lvl3pPr marL="0" indent="0">
              <a:spcBef>
                <a:spcPts val="500"/>
              </a:spcBef>
              <a:buSzTx/>
              <a:buNone/>
            </a:lvl3pPr>
            <a:lvl4pPr marL="0" indent="0">
              <a:spcBef>
                <a:spcPts val="500"/>
              </a:spcBef>
              <a:buSzTx/>
              <a:buNone/>
            </a:lvl4pPr>
            <a:lvl5pPr marL="0" indent="0">
              <a:spcBef>
                <a:spcPts val="500"/>
              </a:spcBef>
              <a:buSzTx/>
              <a:buNone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124716" y="9054376"/>
            <a:ext cx="330995" cy="2921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текст две фотографии -  коп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рямоугольник"/>
          <p:cNvSpPr/>
          <p:nvPr/>
        </p:nvSpPr>
        <p:spPr>
          <a:xfrm>
            <a:off x="11850489" y="9043548"/>
            <a:ext cx="608211" cy="350782"/>
          </a:xfrm>
          <a:prstGeom prst="rect">
            <a:avLst/>
          </a:prstGeom>
          <a:solidFill>
            <a:srgbClr val="F47C4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3" name="Линия"/>
          <p:cNvSpPr/>
          <p:nvPr/>
        </p:nvSpPr>
        <p:spPr>
          <a:xfrm>
            <a:off x="533400" y="526504"/>
            <a:ext cx="11938001" cy="1"/>
          </a:xfrm>
          <a:prstGeom prst="line">
            <a:avLst/>
          </a:prstGeom>
          <a:ln w="38100">
            <a:solidFill>
              <a:srgbClr val="F47C4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4" name="Линия"/>
          <p:cNvSpPr/>
          <p:nvPr/>
        </p:nvSpPr>
        <p:spPr>
          <a:xfrm>
            <a:off x="533399" y="8759328"/>
            <a:ext cx="11938002" cy="1"/>
          </a:xfrm>
          <a:prstGeom prst="line">
            <a:avLst/>
          </a:prstGeom>
          <a:ln w="38100">
            <a:solidFill>
              <a:srgbClr val="F47C4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5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8601" y="8969651"/>
            <a:ext cx="1407659" cy="498575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17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81800" y="1975118"/>
            <a:ext cx="5680472" cy="643453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1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112016" y="9060585"/>
            <a:ext cx="330995" cy="2921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19" name="Изображение"/>
          <p:cNvSpPr>
            <a:spLocks noGrp="1"/>
          </p:cNvSpPr>
          <p:nvPr>
            <p:ph type="pic" sz="half" idx="14"/>
          </p:nvPr>
        </p:nvSpPr>
        <p:spPr>
          <a:xfrm>
            <a:off x="533400" y="1975118"/>
            <a:ext cx="5704212" cy="6434536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"/>
          <p:cNvSpPr/>
          <p:nvPr/>
        </p:nvSpPr>
        <p:spPr>
          <a:xfrm>
            <a:off x="533400" y="526504"/>
            <a:ext cx="11938001" cy="1"/>
          </a:xfrm>
          <a:prstGeom prst="line">
            <a:avLst/>
          </a:prstGeom>
          <a:ln w="38100">
            <a:solidFill>
              <a:srgbClr val="F47C4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Линия"/>
          <p:cNvSpPr/>
          <p:nvPr/>
        </p:nvSpPr>
        <p:spPr>
          <a:xfrm>
            <a:off x="533399" y="8759328"/>
            <a:ext cx="11938002" cy="1"/>
          </a:xfrm>
          <a:prstGeom prst="line">
            <a:avLst/>
          </a:prstGeom>
          <a:ln w="38100">
            <a:solidFill>
              <a:srgbClr val="F47C4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" name="Изображение" descr="Изображение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8601" y="8969651"/>
            <a:ext cx="1407659" cy="49857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69900" y="952500"/>
            <a:ext cx="10464800" cy="860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533400" y="1879600"/>
            <a:ext cx="11938000" cy="6264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250031">
              <a:buSzPct val="80000"/>
            </a:lvl2pPr>
            <a:lvl3pPr marL="250031">
              <a:buSzPct val="80000"/>
            </a:lvl3pPr>
            <a:lvl4pPr marL="250031">
              <a:buSzPct val="80000"/>
            </a:lvl4pPr>
            <a:lvl5pPr marL="250031">
              <a:buSzPct val="80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" name="Прямоугольник"/>
          <p:cNvSpPr/>
          <p:nvPr/>
        </p:nvSpPr>
        <p:spPr>
          <a:xfrm>
            <a:off x="11850489" y="9043548"/>
            <a:ext cx="608211" cy="350782"/>
          </a:xfrm>
          <a:prstGeom prst="rect">
            <a:avLst/>
          </a:prstGeom>
          <a:solidFill>
            <a:srgbClr val="F47C4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124716" y="9056785"/>
            <a:ext cx="330995" cy="292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8" r:id="rId3"/>
    <p:sldLayoutId id="2147483659" r:id="rId4"/>
  </p:sldLayoutIdLst>
  <p:transition spd="med"/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1" i="0" u="none" strike="noStrike" cap="none" spc="0" baseline="0">
          <a:ln>
            <a:noFill/>
          </a:ln>
          <a:solidFill>
            <a:srgbClr val="F47C4D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2500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8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1pPr>
      <a:lvl2pPr marL="6945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2pPr>
      <a:lvl3pPr marL="11390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3pPr>
      <a:lvl4pPr marL="15835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4pPr>
      <a:lvl5pPr marL="20280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5pPr>
      <a:lvl6pPr marL="24725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6pPr>
      <a:lvl7pPr marL="29170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7pPr>
      <a:lvl8pPr marL="32980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8pPr>
      <a:lvl9pPr marL="3806031" marR="0" indent="-250031" algn="l" defTabSz="584200" latinLnBrk="0">
        <a:lnSpc>
          <a:spcPct val="100000"/>
        </a:lnSpc>
        <a:spcBef>
          <a:spcPts val="1500"/>
        </a:spcBef>
        <a:spcAft>
          <a:spcPts val="0"/>
        </a:spcAft>
        <a:buClrTx/>
        <a:buSzPct val="145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ryazanova@yandex.ru" TargetMode="External"/><Relationship Id="rId2" Type="http://schemas.openxmlformats.org/officeDocument/2006/relationships/hyperlink" Target="mailto:i.dolotova@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prostranstvo-cente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Текстовый блок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algn="r"/>
            <a:r>
              <a:rPr lang="ru-RU" dirty="0" smtClean="0"/>
              <a:t>Ирина </a:t>
            </a:r>
            <a:r>
              <a:rPr lang="ru-RU" dirty="0" err="1" smtClean="0"/>
              <a:t>Долотова</a:t>
            </a:r>
            <a:r>
              <a:rPr lang="ru-RU" dirty="0" smtClean="0"/>
              <a:t>, учредитель </a:t>
            </a:r>
          </a:p>
          <a:p>
            <a:pPr algn="r"/>
            <a:r>
              <a:rPr lang="ru-RU" dirty="0" smtClean="0"/>
              <a:t>Анастасия Рязанова, психолог, директор </a:t>
            </a:r>
          </a:p>
          <a:p>
            <a:pPr algn="r"/>
            <a:r>
              <a:rPr lang="ru-RU" dirty="0" smtClean="0"/>
              <a:t>АНО Центр «</a:t>
            </a:r>
            <a:r>
              <a:rPr lang="ru-RU" dirty="0" err="1" smtClean="0"/>
              <a:t>Простраснство</a:t>
            </a:r>
            <a:r>
              <a:rPr lang="ru-RU" dirty="0" smtClean="0"/>
              <a:t> общения»</a:t>
            </a:r>
          </a:p>
          <a:p>
            <a:pPr algn="r"/>
            <a:endParaRPr lang="ru-RU" dirty="0"/>
          </a:p>
          <a:p>
            <a:endParaRPr dirty="0"/>
          </a:p>
        </p:txBody>
      </p:sp>
      <p:sp>
        <p:nvSpPr>
          <p:cNvPr id="136" name="Заголовок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Быть родителем ребенка с церебральным параличом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Изменения жизни</a:t>
            </a:r>
            <a:br>
              <a:rPr lang="ru-RU" dirty="0" smtClean="0"/>
            </a:br>
            <a:endParaRPr dirty="0"/>
          </a:p>
        </p:txBody>
      </p:sp>
      <p:sp>
        <p:nvSpPr>
          <p:cNvPr id="147" name="Текстовый блок"/>
          <p:cNvSpPr txBox="1">
            <a:spLocks noGrp="1"/>
          </p:cNvSpPr>
          <p:nvPr>
            <p:ph type="body" sz="half" idx="1"/>
          </p:nvPr>
        </p:nvSpPr>
        <p:spPr>
          <a:xfrm>
            <a:off x="533400" y="3220616"/>
            <a:ext cx="11658985" cy="4923756"/>
          </a:xfrm>
          <a:prstGeom prst="rect">
            <a:avLst/>
          </a:prstGeom>
        </p:spPr>
        <p:txBody>
          <a:bodyPr/>
          <a:lstStyle/>
          <a:p>
            <a:pPr marL="285750" indent="-285750">
              <a:buFontTx/>
              <a:buChar char="-"/>
            </a:pPr>
            <a:endParaRPr lang="ru-RU" sz="2400" dirty="0" smtClean="0"/>
          </a:p>
          <a:p>
            <a:pPr marL="285750" indent="-285750">
              <a:buFontTx/>
              <a:buChar char="-"/>
            </a:pPr>
            <a:r>
              <a:rPr lang="ru-RU" sz="2400" dirty="0" smtClean="0"/>
              <a:t>Изменения жизни в связи появлением ребенка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Изменения жизни в связи с диагнозом и проблемами ребенка</a:t>
            </a:r>
          </a:p>
          <a:p>
            <a:pPr marL="285750" indent="-285750">
              <a:buFontTx/>
              <a:buChar char="-"/>
            </a:pPr>
            <a:r>
              <a:rPr lang="ru-RU" sz="2400" dirty="0"/>
              <a:t>Изменения жизни в связи с взрослением </a:t>
            </a:r>
            <a:r>
              <a:rPr lang="ru-RU" sz="2400" dirty="0" smtClean="0"/>
              <a:t>ребенка, течением жизни</a:t>
            </a:r>
          </a:p>
          <a:p>
            <a:endParaRPr lang="ru-RU" sz="2400" dirty="0" smtClean="0"/>
          </a:p>
          <a:p>
            <a:pPr marL="285750" indent="-285750">
              <a:buFontTx/>
              <a:buChar char="-"/>
            </a:pPr>
            <a:endParaRPr lang="ru-RU" sz="2400" dirty="0"/>
          </a:p>
          <a:p>
            <a:endParaRPr lang="ru-RU" sz="2400" dirty="0"/>
          </a:p>
          <a:p>
            <a:pPr marL="285750" indent="-285750">
              <a:buFontTx/>
              <a:buChar char="-"/>
            </a:pPr>
            <a:endParaRPr sz="2400" dirty="0"/>
          </a:p>
        </p:txBody>
      </p:sp>
      <p:sp>
        <p:nvSpPr>
          <p:cNvPr id="1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178889" y="9054376"/>
            <a:ext cx="222648" cy="2921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49" name="Название раздела"/>
          <p:cNvSpPr txBox="1"/>
          <p:nvPr/>
        </p:nvSpPr>
        <p:spPr>
          <a:xfrm>
            <a:off x="475841" y="186570"/>
            <a:ext cx="102657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rgbClr val="F47C4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endParaRPr dirty="0"/>
          </a:p>
        </p:txBody>
      </p:sp>
      <p:sp>
        <p:nvSpPr>
          <p:cNvPr id="150" name="2018"/>
          <p:cNvSpPr txBox="1"/>
          <p:nvPr/>
        </p:nvSpPr>
        <p:spPr>
          <a:xfrm>
            <a:off x="11918541" y="184149"/>
            <a:ext cx="547688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rgbClr val="F47C4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5166208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/>
              <a:t>Как мы принимаем решения? </a:t>
            </a:r>
            <a:br>
              <a:rPr lang="ru-RU" dirty="0" smtClean="0"/>
            </a:br>
            <a:endParaRPr dirty="0"/>
          </a:p>
        </p:txBody>
      </p:sp>
      <p:sp>
        <p:nvSpPr>
          <p:cNvPr id="147" name="Текстовый блок"/>
          <p:cNvSpPr txBox="1">
            <a:spLocks noGrp="1"/>
          </p:cNvSpPr>
          <p:nvPr>
            <p:ph type="body" sz="half" idx="1"/>
          </p:nvPr>
        </p:nvSpPr>
        <p:spPr>
          <a:xfrm>
            <a:off x="533400" y="1879600"/>
            <a:ext cx="11658985" cy="6264772"/>
          </a:xfrm>
          <a:prstGeom prst="rect">
            <a:avLst/>
          </a:prstGeom>
        </p:spPr>
        <p:txBody>
          <a:bodyPr/>
          <a:lstStyle/>
          <a:p>
            <a:pPr marL="285750" indent="-285750">
              <a:buFontTx/>
              <a:buChar char="-"/>
            </a:pPr>
            <a:endParaRPr lang="ru-RU" sz="2400" dirty="0" smtClean="0"/>
          </a:p>
          <a:p>
            <a:pPr marL="285750" indent="-285750">
              <a:buFontTx/>
              <a:buChar char="-"/>
            </a:pPr>
            <a:endParaRPr sz="2400" dirty="0"/>
          </a:p>
        </p:txBody>
      </p:sp>
      <p:sp>
        <p:nvSpPr>
          <p:cNvPr id="1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178889" y="9054376"/>
            <a:ext cx="222648" cy="2921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49" name="Название раздела"/>
          <p:cNvSpPr txBox="1"/>
          <p:nvPr/>
        </p:nvSpPr>
        <p:spPr>
          <a:xfrm>
            <a:off x="475841" y="186570"/>
            <a:ext cx="102657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rgbClr val="F47C4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endParaRPr dirty="0"/>
          </a:p>
        </p:txBody>
      </p:sp>
      <p:sp>
        <p:nvSpPr>
          <p:cNvPr id="150" name="2018"/>
          <p:cNvSpPr txBox="1"/>
          <p:nvPr/>
        </p:nvSpPr>
        <p:spPr>
          <a:xfrm>
            <a:off x="11918541" y="184149"/>
            <a:ext cx="547688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rgbClr val="F47C4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2018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348" y="5076719"/>
            <a:ext cx="1636376" cy="163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504" y="3000115"/>
            <a:ext cx="1139825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верх 13"/>
          <p:cNvSpPr/>
          <p:nvPr/>
        </p:nvSpPr>
        <p:spPr>
          <a:xfrm rot="9831020">
            <a:off x="6483923" y="3327940"/>
            <a:ext cx="484632" cy="1715222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 rot="16889626">
            <a:off x="8242216" y="5659719"/>
            <a:ext cx="762286" cy="1212153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 rot="15058976">
            <a:off x="8780363" y="4705847"/>
            <a:ext cx="484632" cy="978408"/>
          </a:xfrm>
          <a:prstGeom prst="up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 rot="7786770">
            <a:off x="5028630" y="3796066"/>
            <a:ext cx="484632" cy="201361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 rot="4884711">
            <a:off x="5441171" y="5761403"/>
            <a:ext cx="685821" cy="978408"/>
          </a:xfrm>
          <a:prstGeom prst="up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 rot="8902688" flipH="1">
            <a:off x="6024087" y="4039989"/>
            <a:ext cx="369419" cy="1020122"/>
          </a:xfrm>
          <a:prstGeom prst="up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4274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8618301"/>
              </p:ext>
            </p:extLst>
          </p:nvPr>
        </p:nvGraphicFramePr>
        <p:xfrm>
          <a:off x="2167466" y="1986844"/>
          <a:ext cx="8669867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30004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КТО ТАКОЙ «ХОРОШИЙ» РОДИТЕЛЬ?</a:t>
            </a:r>
            <a:endParaRPr dirty="0"/>
          </a:p>
        </p:txBody>
      </p:sp>
      <p:sp>
        <p:nvSpPr>
          <p:cNvPr id="147" name="Текстовый блок"/>
          <p:cNvSpPr txBox="1">
            <a:spLocks noGrp="1"/>
          </p:cNvSpPr>
          <p:nvPr>
            <p:ph type="body" sz="half" idx="1"/>
          </p:nvPr>
        </p:nvSpPr>
        <p:spPr>
          <a:xfrm>
            <a:off x="533400" y="1879600"/>
            <a:ext cx="11658985" cy="6264772"/>
          </a:xfrm>
          <a:prstGeom prst="rect">
            <a:avLst/>
          </a:prstGeo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ru-RU" sz="2400" dirty="0"/>
              <a:t>О</a:t>
            </a:r>
            <a:r>
              <a:rPr lang="ru-RU" sz="2400" dirty="0" smtClean="0"/>
              <a:t>т родителя «все зависит», хороший родитель делает ВСЕ ВОЗМОЖНОЕ И НЕВОЗМОЖНОЕ, ЛЮБОЙ ЦЕНОЙ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Хорошая </a:t>
            </a:r>
            <a:r>
              <a:rPr lang="ru-RU" sz="2400" dirty="0"/>
              <a:t>мать готова ВСЮ себя посвятить </a:t>
            </a:r>
            <a:r>
              <a:rPr lang="ru-RU" sz="2400" dirty="0" smtClean="0"/>
              <a:t>ребенку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Хороший родитель прикладывает МАКСИМУМ  УСИЛИЙ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Хорошая мать знает все о ребенке, развитии, реабилитации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Хорошая мать/хороший родитель НЕ испытывает «плохих» чувств к  ребенку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Хороший родитель чувствителен к ребенку, всегда знает, в чем его потребности и готов на них откликнуться немедленно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Хороший родитель ДОЛЖЕН, ДОЛЖЕН, ДОЛЖЕН...</a:t>
            </a:r>
          </a:p>
          <a:p>
            <a:endParaRPr lang="ru-RU" sz="2400" dirty="0" smtClean="0"/>
          </a:p>
          <a:p>
            <a:r>
              <a:rPr lang="ru-RU" sz="2400" dirty="0" smtClean="0"/>
              <a:t>Хороший родитель ДОЛЖЕН, а хороший родитель ребенка с нарушениями развития ДОЛЖЕН ЕЩЕ БОЛЬШЕ, ведь от его поведения зависит будущее ребенка</a:t>
            </a:r>
          </a:p>
          <a:p>
            <a:r>
              <a:rPr lang="ru-RU" sz="2400" dirty="0" smtClean="0"/>
              <a:t>А КТО ТАКОЙ ХОРОШИЙ РОДИТЕЛЬ ДЛЯ </a:t>
            </a:r>
            <a:r>
              <a:rPr lang="ru-RU" sz="2400" smtClean="0"/>
              <a:t>ВАС? </a:t>
            </a:r>
            <a:endParaRPr lang="ru-RU" sz="2400" dirty="0" smtClean="0"/>
          </a:p>
          <a:p>
            <a:endParaRPr lang="ru-RU" sz="2400" dirty="0" smtClean="0"/>
          </a:p>
          <a:p>
            <a:pPr marL="285750" indent="-285750">
              <a:buFontTx/>
              <a:buChar char="-"/>
            </a:pPr>
            <a:endParaRPr lang="ru-RU" sz="2400" dirty="0" smtClean="0"/>
          </a:p>
          <a:p>
            <a:pPr marL="285750" indent="-285750">
              <a:buFontTx/>
              <a:buChar char="-"/>
            </a:pPr>
            <a:endParaRPr sz="2400" dirty="0"/>
          </a:p>
        </p:txBody>
      </p:sp>
      <p:sp>
        <p:nvSpPr>
          <p:cNvPr id="1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178889" y="9054376"/>
            <a:ext cx="222648" cy="2921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49" name="Название раздела"/>
          <p:cNvSpPr txBox="1"/>
          <p:nvPr/>
        </p:nvSpPr>
        <p:spPr>
          <a:xfrm>
            <a:off x="475841" y="186570"/>
            <a:ext cx="102657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rgbClr val="F47C4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endParaRPr dirty="0"/>
          </a:p>
        </p:txBody>
      </p:sp>
      <p:sp>
        <p:nvSpPr>
          <p:cNvPr id="150" name="2018"/>
          <p:cNvSpPr txBox="1"/>
          <p:nvPr/>
        </p:nvSpPr>
        <p:spPr>
          <a:xfrm>
            <a:off x="11918541" y="184149"/>
            <a:ext cx="547688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rgbClr val="F47C4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661239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Спасибо за внимание!"/>
          <p:cNvSpPr txBox="1">
            <a:spLocks noGrp="1"/>
          </p:cNvSpPr>
          <p:nvPr>
            <p:ph type="ctrTitle"/>
          </p:nvPr>
        </p:nvSpPr>
        <p:spPr>
          <a:xfrm>
            <a:off x="901700" y="3076600"/>
            <a:ext cx="10464800" cy="1512168"/>
          </a:xfrm>
          <a:prstGeom prst="rect">
            <a:avLst/>
          </a:prstGeom>
        </p:spPr>
        <p:txBody>
          <a:bodyPr/>
          <a:lstStyle/>
          <a:p>
            <a:pPr algn="ctr"/>
            <a:r>
              <a:rPr dirty="0" err="1"/>
              <a:t>Спасибо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01800" y="5020816"/>
            <a:ext cx="107291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spcBef>
                <a:spcPct val="0"/>
              </a:spcBef>
            </a:pPr>
            <a:r>
              <a:rPr lang="ru-RU" altLang="ru-RU" dirty="0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</a:rPr>
              <a:t>Ирина </a:t>
            </a:r>
            <a:r>
              <a:rPr lang="ru-RU" altLang="ru-RU" dirty="0" err="1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</a:rPr>
              <a:t>Долотова</a:t>
            </a:r>
            <a:r>
              <a:rPr lang="ru-RU" altLang="ru-RU" dirty="0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</a:rPr>
              <a:t>, +79168845989, </a:t>
            </a:r>
            <a:r>
              <a:rPr lang="en-US" altLang="ru-RU" dirty="0">
                <a:solidFill>
                  <a:schemeClr val="bg1">
                    <a:lumMod val="95000"/>
                  </a:schemeClr>
                </a:solidFill>
                <a:ea typeface="ヒラギノ角ゴ ProN W3"/>
                <a:cs typeface="ヒラギノ角ゴ ProN W3"/>
                <a:sym typeface="Gill Sans"/>
                <a:hlinkClick r:id="rId2"/>
              </a:rPr>
              <a:t>i.dolotova@yandex.ru</a:t>
            </a:r>
            <a:endParaRPr lang="en-US" altLang="ru-RU" dirty="0">
              <a:solidFill>
                <a:schemeClr val="bg1">
                  <a:lumMod val="95000"/>
                </a:schemeClr>
              </a:solidFill>
              <a:ea typeface="ヒラギノ角ゴ ProN W3"/>
              <a:cs typeface="ヒラギノ角ゴ ProN W3"/>
              <a:sym typeface="Gill Sans"/>
            </a:endParaRPr>
          </a:p>
          <a:p>
            <a:pPr hangingPunct="1">
              <a:spcBef>
                <a:spcPct val="0"/>
              </a:spcBef>
            </a:pPr>
            <a:r>
              <a:rPr lang="ru-RU" altLang="ru-RU" dirty="0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</a:rPr>
              <a:t>Анастасия Рязанова, +79031752158, </a:t>
            </a:r>
            <a:r>
              <a:rPr lang="en-US" altLang="ru-RU" dirty="0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</a:rPr>
              <a:t> </a:t>
            </a:r>
            <a:r>
              <a:rPr lang="en-US" altLang="ru-RU" dirty="0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  <a:hlinkClick r:id="rId3"/>
              </a:rPr>
              <a:t>aryazanova@yandex.ru</a:t>
            </a:r>
            <a:endParaRPr lang="ru-RU" altLang="ru-RU" dirty="0">
              <a:solidFill>
                <a:schemeClr val="bg1"/>
              </a:solidFill>
              <a:ea typeface="ヒラギノ角ゴ ProN W3"/>
              <a:cs typeface="ヒラギノ角ゴ ProN W3"/>
              <a:sym typeface="Gill Sans"/>
            </a:endParaRPr>
          </a:p>
          <a:p>
            <a:pPr hangingPunct="1">
              <a:spcBef>
                <a:spcPct val="0"/>
              </a:spcBef>
            </a:pPr>
            <a:r>
              <a:rPr lang="en-US" altLang="ru-RU" dirty="0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  <a:hlinkClick r:id="rId4"/>
              </a:rPr>
              <a:t>https://prostranstvo-center.ru</a:t>
            </a:r>
            <a:r>
              <a:rPr lang="en-US" altLang="ru-RU" dirty="0">
                <a:solidFill>
                  <a:schemeClr val="bg1"/>
                </a:solidFill>
                <a:ea typeface="ヒラギノ角ゴ ProN W3"/>
                <a:cs typeface="ヒラギノ角ゴ ProN W3"/>
                <a:sym typeface="Gill Sans"/>
              </a:rPr>
              <a:t> </a:t>
            </a:r>
            <a:endParaRPr lang="ru-RU" altLang="ru-RU" dirty="0">
              <a:solidFill>
                <a:schemeClr val="bg1"/>
              </a:solidFill>
              <a:ea typeface="ヒラギノ角ゴ ProN W3"/>
              <a:cs typeface="ヒラギノ角ゴ ProN W3"/>
              <a:sym typeface="Gill Sans"/>
            </a:endParaRPr>
          </a:p>
          <a:p>
            <a:pPr hangingPunct="1">
              <a:spcBef>
                <a:spcPct val="0"/>
              </a:spcBef>
            </a:pPr>
            <a:endParaRPr lang="ru-RU" altLang="ru-RU" dirty="0" smtClean="0">
              <a:solidFill>
                <a:schemeClr val="bg1"/>
              </a:solidFill>
              <a:latin typeface="Gill Sans"/>
              <a:ea typeface="ヒラギノ角ゴ ProN W3"/>
              <a:cs typeface="ヒラギノ角ゴ ProN W3"/>
              <a:sym typeface="Gill Sans"/>
            </a:endParaRPr>
          </a:p>
          <a:p>
            <a:pPr algn="just" hangingPunct="1"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Gill Sans"/>
                <a:ea typeface="ヒラギノ角ゴ ProN W3"/>
                <a:cs typeface="ヒラギノ角ゴ ProN W3"/>
                <a:sym typeface="Gill Sans"/>
              </a:rPr>
              <a:t>       Страницы </a:t>
            </a:r>
            <a:r>
              <a:rPr lang="ru-RU" altLang="ru-RU" dirty="0">
                <a:solidFill>
                  <a:schemeClr val="bg1"/>
                </a:solidFill>
                <a:latin typeface="Gill Sans"/>
                <a:ea typeface="ヒラギノ角ゴ ProN W3"/>
                <a:cs typeface="ヒラギノ角ゴ ProN W3"/>
                <a:sym typeface="Gill Sans"/>
              </a:rPr>
              <a:t>ПРОСТРАНСТВО </a:t>
            </a:r>
            <a:r>
              <a:rPr lang="ru-RU" altLang="ru-RU" dirty="0" smtClean="0">
                <a:solidFill>
                  <a:schemeClr val="bg1"/>
                </a:solidFill>
                <a:latin typeface="Gill Sans"/>
                <a:ea typeface="ヒラギノ角ゴ ProN W3"/>
                <a:cs typeface="ヒラギノ角ゴ ProN W3"/>
                <a:sym typeface="Gill Sans"/>
              </a:rPr>
              <a:t>ОБЩЕНИЯ                         </a:t>
            </a:r>
            <a:r>
              <a:rPr lang="ru-RU" altLang="ru-RU" dirty="0">
                <a:solidFill>
                  <a:schemeClr val="bg1"/>
                </a:solidFill>
                <a:latin typeface="Gill Sans"/>
                <a:ea typeface="ヒラギノ角ゴ ProN W3"/>
                <a:cs typeface="ヒラギノ角ゴ ProN W3"/>
                <a:sym typeface="Gill Sans"/>
              </a:rPr>
              <a:t>и </a:t>
            </a:r>
            <a:endParaRPr lang="ru-RU" altLang="ru-RU" dirty="0">
              <a:solidFill>
                <a:schemeClr val="bg1"/>
              </a:solidFill>
              <a:ea typeface="ヒラギノ角ゴ ProN W3"/>
              <a:cs typeface="ヒラギノ角ゴ ProN W3"/>
              <a:sym typeface="Gill Sans"/>
            </a:endParaRPr>
          </a:p>
          <a:p>
            <a:pPr hangingPunct="1">
              <a:spcBef>
                <a:spcPct val="0"/>
              </a:spcBef>
            </a:pPr>
            <a:endParaRPr lang="ru-RU" altLang="ru-RU" dirty="0">
              <a:solidFill>
                <a:srgbClr val="7F7F7F"/>
              </a:solidFill>
              <a:ea typeface="ヒラギノ角ゴ ProN W3"/>
              <a:cs typeface="ヒラギノ角ゴ ProN W3"/>
              <a:sym typeface="Gill San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544" y="6418315"/>
            <a:ext cx="1825624" cy="4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800" y="6418315"/>
            <a:ext cx="1368152" cy="4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205</Words>
  <Application>Microsoft Office PowerPoint</Application>
  <PresentationFormat>Произвольный</PresentationFormat>
  <Paragraphs>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White</vt:lpstr>
      <vt:lpstr>Быть родителем ребенка с церебральным параличом</vt:lpstr>
      <vt:lpstr>Изменения жизни </vt:lpstr>
      <vt:lpstr>Как мы принимаем решения?  </vt:lpstr>
      <vt:lpstr>                  </vt:lpstr>
      <vt:lpstr>КТО ТАКОЙ «ХОРОШИЙ» РОДИТЕЛЬ?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Быть родителем ребенка с церебральным параличом</dc:title>
  <dc:creator>Anastasia</dc:creator>
  <cp:lastModifiedBy>Anastasia</cp:lastModifiedBy>
  <cp:revision>19</cp:revision>
  <cp:lastPrinted>2018-10-24T21:42:39Z</cp:lastPrinted>
  <dcterms:modified xsi:type="dcterms:W3CDTF">2018-10-25T08:12:40Z</dcterms:modified>
</cp:coreProperties>
</file>