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92A089C-C663-4573-867A-F8AF7208DDC2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92A089C-C663-4573-867A-F8AF7208DDC2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92A089C-C663-4573-867A-F8AF7208DDC2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501008"/>
            <a:ext cx="6400800" cy="17526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Основные положения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Конкурс на создание проектов помощи женщинам и детям 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89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Основные положения Конкурса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b="1" dirty="0" smtClean="0">
                <a:solidFill>
                  <a:schemeClr val="tx1"/>
                </a:solidFill>
              </a:rPr>
              <a:t>Цель Конкурса </a:t>
            </a:r>
            <a:r>
              <a:rPr lang="ru-RU" sz="2300" dirty="0" smtClean="0">
                <a:solidFill>
                  <a:schemeClr val="tx1"/>
                </a:solidFill>
              </a:rPr>
              <a:t>– </a:t>
            </a:r>
            <a:r>
              <a:rPr lang="ru-RU" sz="2300" dirty="0">
                <a:solidFill>
                  <a:schemeClr val="tx1"/>
                </a:solidFill>
              </a:rPr>
              <a:t>профилактика абортов путем оказания консультационной, материальной (вещевой) помощи беременным и женщинам с детьми благодаря </a:t>
            </a:r>
            <a:r>
              <a:rPr lang="ru-RU" sz="2300" b="1" dirty="0">
                <a:solidFill>
                  <a:schemeClr val="tx1"/>
                </a:solidFill>
              </a:rPr>
              <a:t>созданию и поддержанию </a:t>
            </a:r>
            <a:r>
              <a:rPr lang="ru-RU" sz="2300" dirty="0">
                <a:solidFill>
                  <a:schemeClr val="tx1"/>
                </a:solidFill>
              </a:rPr>
              <a:t>жизнеспособной общероссийской </a:t>
            </a:r>
            <a:r>
              <a:rPr lang="ru-RU" sz="2300" b="1" dirty="0">
                <a:solidFill>
                  <a:schemeClr val="tx1"/>
                </a:solidFill>
              </a:rPr>
              <a:t>сети центров</a:t>
            </a:r>
            <a:r>
              <a:rPr lang="ru-RU" sz="2300" dirty="0">
                <a:solidFill>
                  <a:schemeClr val="tx1"/>
                </a:solidFill>
              </a:rPr>
              <a:t> защиты и поддержки семьи, отцовства, материнства и детства (далее ЦЗМ) на территории </a:t>
            </a:r>
            <a:r>
              <a:rPr lang="ru-RU" sz="2300" dirty="0" smtClean="0">
                <a:solidFill>
                  <a:schemeClr val="tx1"/>
                </a:solidFill>
              </a:rPr>
              <a:t>России.</a:t>
            </a: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b="1" dirty="0" smtClean="0">
                <a:solidFill>
                  <a:schemeClr val="tx1"/>
                </a:solidFill>
              </a:rPr>
              <a:t>Основная задача </a:t>
            </a:r>
            <a:r>
              <a:rPr lang="ru-RU" sz="2300" dirty="0">
                <a:solidFill>
                  <a:schemeClr val="tx1"/>
                </a:solidFill>
              </a:rPr>
              <a:t>Конкурса </a:t>
            </a:r>
            <a:r>
              <a:rPr lang="ru-RU" sz="2300" dirty="0" smtClean="0">
                <a:solidFill>
                  <a:schemeClr val="tx1"/>
                </a:solidFill>
              </a:rPr>
              <a:t>- </a:t>
            </a:r>
            <a:r>
              <a:rPr lang="ru-RU" sz="2300" b="1" dirty="0">
                <a:solidFill>
                  <a:schemeClr val="tx1"/>
                </a:solidFill>
              </a:rPr>
              <a:t>открытие новых</a:t>
            </a:r>
            <a:r>
              <a:rPr lang="ru-RU" sz="2300" dirty="0">
                <a:solidFill>
                  <a:schemeClr val="tx1"/>
                </a:solidFill>
              </a:rPr>
              <a:t> церковных Центров защиты семьи, материнства и детства, а также </a:t>
            </a:r>
            <a:r>
              <a:rPr lang="ru-RU" sz="2300" b="1" dirty="0">
                <a:solidFill>
                  <a:schemeClr val="tx1"/>
                </a:solidFill>
              </a:rPr>
              <a:t>развитие новых видов деятельности уже существующих </a:t>
            </a:r>
            <a:r>
              <a:rPr lang="ru-RU" sz="2300" b="1" dirty="0" smtClean="0">
                <a:solidFill>
                  <a:schemeClr val="tx1"/>
                </a:solidFill>
              </a:rPr>
              <a:t>Центров</a:t>
            </a:r>
            <a:r>
              <a:rPr lang="ru-RU" sz="2300" dirty="0" smtClean="0">
                <a:solidFill>
                  <a:schemeClr val="tx1"/>
                </a:solidFill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5752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Основные положения Конкурса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b="1" dirty="0" smtClean="0">
                <a:solidFill>
                  <a:schemeClr val="tx1"/>
                </a:solidFill>
              </a:rPr>
              <a:t>П. 2.4: не ограничивайтесь помощью только в своем городе! Работа Вашей организации должна   распространяться не только на Ваш город/поселок, но и на соседние города/деревни/села.</a:t>
            </a:r>
          </a:p>
          <a:p>
            <a:pPr marL="0" lvl="1" indent="0" algn="just">
              <a:buClr>
                <a:schemeClr val="accent1"/>
              </a:buClr>
              <a:buSzPct val="85000"/>
              <a:buNone/>
            </a:pPr>
            <a:r>
              <a:rPr lang="ru-RU" sz="2300" b="1" dirty="0">
                <a:solidFill>
                  <a:schemeClr val="tx1"/>
                </a:solidFill>
              </a:rPr>
              <a:t> </a:t>
            </a:r>
            <a:r>
              <a:rPr lang="ru-RU" sz="2300" b="1" dirty="0" smtClean="0">
                <a:solidFill>
                  <a:schemeClr val="tx1"/>
                </a:solidFill>
              </a:rPr>
              <a:t>   Помогайте другим!</a:t>
            </a:r>
          </a:p>
          <a:p>
            <a:pPr marL="0" lvl="1" indent="0" algn="just">
              <a:buClr>
                <a:schemeClr val="accent1"/>
              </a:buClr>
              <a:buSzPct val="85000"/>
              <a:buNone/>
            </a:pPr>
            <a:r>
              <a:rPr lang="ru-RU" sz="2300" b="1" dirty="0" smtClean="0">
                <a:solidFill>
                  <a:schemeClr val="tx1"/>
                </a:solidFill>
              </a:rPr>
              <a:t>    Об этом же говорит </a:t>
            </a:r>
          </a:p>
          <a:p>
            <a:pPr marL="0" lvl="1" indent="0" algn="just">
              <a:buClr>
                <a:schemeClr val="accent1"/>
              </a:buClr>
              <a:buSzPct val="85000"/>
              <a:buNone/>
            </a:pPr>
            <a:r>
              <a:rPr lang="ru-RU" sz="2300" b="1" dirty="0" smtClean="0">
                <a:solidFill>
                  <a:schemeClr val="tx1"/>
                </a:solidFill>
              </a:rPr>
              <a:t>    и п. 3.3</a:t>
            </a:r>
            <a:endParaRPr lang="ru-RU" sz="2300" dirty="0" smtClean="0">
              <a:solidFill>
                <a:schemeClr val="tx1"/>
              </a:solidFill>
            </a:endParaRPr>
          </a:p>
          <a:p>
            <a:pPr marL="0" lvl="1" indent="0">
              <a:buClr>
                <a:schemeClr val="accent1"/>
              </a:buClr>
              <a:buSzPct val="85000"/>
              <a:buNone/>
            </a:pPr>
            <a:endParaRPr lang="ru-RU" sz="2300" dirty="0" smtClean="0">
              <a:solidFill>
                <a:schemeClr val="tx1"/>
              </a:solidFill>
            </a:endParaRPr>
          </a:p>
        </p:txBody>
      </p:sp>
      <p:pic>
        <p:nvPicPr>
          <p:cNvPr id="1026" name="Picture 2" descr="C:\Users\MStudinikina.SIN\Desktop\b8eccfa0b607c6e9678e4c61e4bf24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1" y="3094499"/>
            <a:ext cx="4824537" cy="3214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49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Основные положения Конкурса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503920" cy="1584176"/>
          </a:xfrm>
        </p:spPr>
        <p:txBody>
          <a:bodyPr>
            <a:normAutofit lnSpcReduction="10000"/>
          </a:bodyPr>
          <a:lstStyle/>
          <a:p>
            <a:pPr marL="0" lvl="1" indent="0" algn="just">
              <a:buClr>
                <a:schemeClr val="accent1"/>
              </a:buClr>
              <a:buSzPct val="85000"/>
              <a:buNone/>
            </a:pPr>
            <a:r>
              <a:rPr lang="ru-RU" sz="2300" b="1" dirty="0" smtClean="0">
                <a:solidFill>
                  <a:schemeClr val="tx1"/>
                </a:solidFill>
              </a:rPr>
              <a:t>                                     Заявка на Конкурс</a:t>
            </a:r>
          </a:p>
          <a:p>
            <a:pPr marL="0" lvl="1" indent="0" algn="just">
              <a:buClr>
                <a:schemeClr val="accent1"/>
              </a:buClr>
              <a:buSzPct val="85000"/>
              <a:buNone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b="1" dirty="0" smtClean="0">
                <a:solidFill>
                  <a:schemeClr val="tx1"/>
                </a:solidFill>
              </a:rPr>
              <a:t>Сначала опишите опыт Вашей работы п.3.2 , если он имеется. </a:t>
            </a: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0" lvl="1" indent="0">
              <a:buClr>
                <a:schemeClr val="accent1"/>
              </a:buClr>
              <a:buSzPct val="85000"/>
              <a:buNone/>
            </a:pPr>
            <a:endParaRPr lang="ru-RU" sz="2300" dirty="0" smtClean="0">
              <a:solidFill>
                <a:schemeClr val="tx1"/>
              </a:solidFill>
            </a:endParaRPr>
          </a:p>
        </p:txBody>
      </p:sp>
      <p:pic>
        <p:nvPicPr>
          <p:cNvPr id="3074" name="Picture 2" descr="C:\Users\MStudinikina.SIN\Desktop\opy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636912"/>
            <a:ext cx="2592288" cy="360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2902349"/>
            <a:ext cx="565212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b="1" dirty="0" smtClean="0">
                <a:solidFill>
                  <a:schemeClr val="tx1"/>
                </a:solidFill>
              </a:rPr>
              <a:t> Затем заполняйте пункт 3. 1 – что нового Вы бы хотели организовать. </a:t>
            </a:r>
            <a:endParaRPr lang="ru-RU" sz="23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618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Основные положения Конкурса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45768" y="2642822"/>
            <a:ext cx="3550168" cy="2334000"/>
          </a:xfrm>
        </p:spPr>
        <p:txBody>
          <a:bodyPr>
            <a:normAutofit/>
          </a:bodyPr>
          <a:lstStyle/>
          <a:p>
            <a:pPr marL="0" lvl="1" indent="0" algn="just">
              <a:buClr>
                <a:schemeClr val="accent1"/>
              </a:buClr>
              <a:buSzPct val="85000"/>
              <a:buNone/>
            </a:pPr>
            <a:r>
              <a:rPr lang="ru-RU" sz="2300" b="1" dirty="0" smtClean="0">
                <a:solidFill>
                  <a:schemeClr val="tx1"/>
                </a:solidFill>
              </a:rPr>
              <a:t>П. 3.3 – четкие конкретные мероприятия в соответствии с Вашим бюджетом.  </a:t>
            </a:r>
            <a:endParaRPr lang="ru-RU" sz="2300" dirty="0" smtClean="0">
              <a:solidFill>
                <a:schemeClr val="tx1"/>
              </a:solidFill>
            </a:endParaRPr>
          </a:p>
          <a:p>
            <a:pPr marL="0" lvl="1" indent="0">
              <a:buClr>
                <a:schemeClr val="accent1"/>
              </a:buClr>
              <a:buSzPct val="85000"/>
              <a:buNone/>
            </a:pPr>
            <a:endParaRPr lang="ru-RU" sz="2300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 descr="C:\Users\MStudinikina.SIN\Desktop\depositphotos_15739261-stock-photo-person-examines-valu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848493"/>
            <a:ext cx="3384376" cy="29613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Studinikina.SIN\Desktop\large-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818" y="3573016"/>
            <a:ext cx="3759822" cy="28227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134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Основные положения Конкурса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259632" y="2348880"/>
            <a:ext cx="6574504" cy="2334000"/>
          </a:xfrm>
        </p:spPr>
        <p:txBody>
          <a:bodyPr>
            <a:normAutofit/>
          </a:bodyPr>
          <a:lstStyle/>
          <a:p>
            <a:pPr marL="0" lvl="1" indent="0" algn="just">
              <a:buClr>
                <a:schemeClr val="accent1"/>
              </a:buClr>
              <a:buSzPct val="85000"/>
              <a:buNone/>
            </a:pPr>
            <a:r>
              <a:rPr lang="ru-RU" sz="2300" b="1" dirty="0" smtClean="0">
                <a:solidFill>
                  <a:schemeClr val="tx1"/>
                </a:solidFill>
              </a:rPr>
              <a:t>Почта Конкурса: </a:t>
            </a:r>
            <a:r>
              <a:rPr lang="en-US" sz="2400" dirty="0" smtClean="0">
                <a:solidFill>
                  <a:schemeClr val="tx1"/>
                </a:solidFill>
              </a:rPr>
              <a:t>konkurs.cgp@gmail.com</a:t>
            </a:r>
            <a:r>
              <a:rPr lang="ru-RU" sz="2400" dirty="0" smtClean="0"/>
              <a:t> </a:t>
            </a:r>
          </a:p>
          <a:p>
            <a:pPr marL="0" lvl="1" indent="0" algn="just">
              <a:buClr>
                <a:schemeClr val="accent1"/>
              </a:buClr>
              <a:buSzPct val="85000"/>
              <a:buNone/>
            </a:pPr>
            <a:endParaRPr lang="ru-RU" sz="2400" dirty="0">
              <a:solidFill>
                <a:schemeClr val="tx1"/>
              </a:solidFill>
            </a:endParaRPr>
          </a:p>
          <a:p>
            <a:pPr marL="0" lvl="1" indent="0" algn="ctr">
              <a:buClr>
                <a:schemeClr val="accent1"/>
              </a:buClr>
              <a:buSzPct val="85000"/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ЖДЕМ ВАШИХ ЗАЯВОК!</a:t>
            </a:r>
            <a:endParaRPr lang="ru-RU" sz="2300" b="1" dirty="0" smtClean="0">
              <a:solidFill>
                <a:schemeClr val="tx1"/>
              </a:solidFill>
            </a:endParaRPr>
          </a:p>
          <a:p>
            <a:pPr marL="0" lvl="1" indent="0">
              <a:buClr>
                <a:schemeClr val="accent1"/>
              </a:buClr>
              <a:buSzPct val="85000"/>
              <a:buNone/>
            </a:pPr>
            <a:endParaRPr lang="ru-RU" sz="23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531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134</TotalTime>
  <Words>189</Words>
  <Application>Microsoft Office PowerPoint</Application>
  <PresentationFormat>Экран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Официальная</vt:lpstr>
      <vt:lpstr>Конкурс на создание проектов помощи женщинам и детям </vt:lpstr>
      <vt:lpstr>Основные положения Конкурса</vt:lpstr>
      <vt:lpstr>Основные положения Конкурса</vt:lpstr>
      <vt:lpstr>Основные положения Конкурса</vt:lpstr>
      <vt:lpstr>Основные положения Конкурса</vt:lpstr>
      <vt:lpstr>Основные положения Конкурса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 на создание проектов помощи женщинам и детям </dc:title>
  <dc:creator>Мария Студеникина</dc:creator>
  <cp:lastModifiedBy>Мария Студеникина</cp:lastModifiedBy>
  <cp:revision>10</cp:revision>
  <dcterms:created xsi:type="dcterms:W3CDTF">2018-10-15T06:42:10Z</dcterms:created>
  <dcterms:modified xsi:type="dcterms:W3CDTF">2018-10-15T08:57:04Z</dcterms:modified>
</cp:coreProperties>
</file>