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8" r:id="rId3"/>
    <p:sldId id="257" r:id="rId4"/>
    <p:sldId id="259" r:id="rId5"/>
    <p:sldId id="265" r:id="rId6"/>
    <p:sldId id="260" r:id="rId7"/>
    <p:sldId id="262" r:id="rId8"/>
    <p:sldId id="267" r:id="rId9"/>
    <p:sldId id="268" r:id="rId10"/>
    <p:sldId id="266" r:id="rId11"/>
    <p:sldId id="269" r:id="rId12"/>
    <p:sldId id="270" r:id="rId13"/>
    <p:sldId id="271" r:id="rId14"/>
    <p:sldId id="275" r:id="rId15"/>
    <p:sldId id="272" r:id="rId16"/>
    <p:sldId id="273" r:id="rId17"/>
    <p:sldId id="274" r:id="rId18"/>
    <p:sldId id="277" r:id="rId19"/>
    <p:sldId id="276" r:id="rId20"/>
    <p:sldId id="263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15" autoAdjust="0"/>
    <p:restoredTop sz="94660"/>
  </p:normalViewPr>
  <p:slideViewPr>
    <p:cSldViewPr>
      <p:cViewPr varScale="1">
        <p:scale>
          <a:sx n="65" d="100"/>
          <a:sy n="65" d="100"/>
        </p:scale>
        <p:origin x="-1272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D7AFF-7857-4C41-91E6-D640CDAB15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1B9A76E-42CF-4414-A7A5-AFD51929AF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D7AFF-7857-4C41-91E6-D640CDAB15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1B9A76E-42CF-4414-A7A5-AFD51929AF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D7AFF-7857-4C41-91E6-D640CDAB15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1B9A76E-42CF-4414-A7A5-AFD51929AF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915D7AFF-7857-4C41-91E6-D640CDAB15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9A76E-42CF-4414-A7A5-AFD51929AF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D7AFF-7857-4C41-91E6-D640CDAB15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1B9A76E-42CF-4414-A7A5-AFD51929AF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D7AFF-7857-4C41-91E6-D640CDAB15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91B9A76E-42CF-4414-A7A5-AFD51929AF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D7AFF-7857-4C41-91E6-D640CDAB15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1B9A76E-42CF-4414-A7A5-AFD51929AF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1B9A76E-42CF-4414-A7A5-AFD51929AF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D7AFF-7857-4C41-91E6-D640CDAB15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91B9A76E-42CF-4414-A7A5-AFD51929AF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915D7AFF-7857-4C41-91E6-D640CDAB15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D7AFF-7857-4C41-91E6-D640CDAB15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9A76E-42CF-4414-A7A5-AFD51929AF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91B9A76E-42CF-4414-A7A5-AFD51929AF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D7AFF-7857-4C41-91E6-D640CDAB15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915D7AFF-7857-4C41-91E6-D640CDAB15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1B9A76E-42CF-4414-A7A5-AFD51929AF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ma.ru/" TargetMode="External"/><Relationship Id="rId2" Type="http://schemas.openxmlformats.org/officeDocument/2006/relationships/hyperlink" Target="http://www.mmom.ru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57818" y="4357694"/>
            <a:ext cx="3571900" cy="1609724"/>
          </a:xfrm>
        </p:spPr>
        <p:txBody>
          <a:bodyPr>
            <a:normAutofit/>
          </a:bodyPr>
          <a:lstStyle/>
          <a:p>
            <a:pPr algn="l"/>
            <a:r>
              <a:rPr lang="ru-RU" sz="1400" dirty="0" smtClean="0"/>
              <a:t>Голицына А. В.</a:t>
            </a:r>
          </a:p>
          <a:p>
            <a:pPr algn="l"/>
            <a:endParaRPr lang="ru-RU" sz="1400" dirty="0" smtClean="0"/>
          </a:p>
          <a:p>
            <a:pPr algn="l"/>
            <a:r>
              <a:rPr lang="ru-RU" sz="1400" smtClean="0"/>
              <a:t>дефектолог, </a:t>
            </a:r>
            <a:endParaRPr lang="ru-RU" sz="1400" dirty="0" smtClean="0"/>
          </a:p>
          <a:p>
            <a:pPr algn="l"/>
            <a:r>
              <a:rPr lang="ru-RU" sz="1400" dirty="0" err="1" smtClean="0"/>
              <a:t>марфо-мариинский</a:t>
            </a:r>
            <a:r>
              <a:rPr lang="ru-RU" sz="1400" dirty="0" smtClean="0"/>
              <a:t> центр для детей с </a:t>
            </a:r>
            <a:r>
              <a:rPr lang="ru-RU" sz="1400" dirty="0" err="1" smtClean="0"/>
              <a:t>овз</a:t>
            </a:r>
            <a:r>
              <a:rPr lang="ru-RU" sz="1400" dirty="0" smtClean="0"/>
              <a:t> «Елизаветинский сад»</a:t>
            </a:r>
            <a:endParaRPr lang="ru-RU" sz="14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Духовно-нравственное воспитание особых детей в условиях Елизаветинского сада</a:t>
            </a:r>
            <a:endParaRPr lang="ru-RU" dirty="0"/>
          </a:p>
        </p:txBody>
      </p:sp>
      <p:pic>
        <p:nvPicPr>
          <p:cNvPr id="4" name="Рисунок 3" descr="MOS_6201_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2857496"/>
            <a:ext cx="4714908" cy="314480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и задачи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Влечение к добру дано человеку от рождения. Этот особый дар связан с тем, что человек сотворен по образу Божию. Образ Божий имеется в душе каждого человека, и для каждого человека характерна потребность поступать нравственно. </a:t>
            </a:r>
          </a:p>
          <a:p>
            <a:r>
              <a:rPr lang="ru-RU" dirty="0" smtClean="0"/>
              <a:t>Главная задача состоит не только в том, чтобы передать знания о Боге, мире и человеке, но и сформировать у них умение применять получаемые знания в духовной жизни и межличностных отношениях.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и задачи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Перед педагогами стоит задача вернуть уму человека способность отличать добро от зла. Для этого, по советам святых отцов, необходимо , прежде всего, научить детей вере, а потом – другим наукам, необходимо раскрыть им основные понятия о Боге, о правилах богоугодной жизни.</a:t>
            </a:r>
          </a:p>
          <a:p>
            <a:pPr algn="just"/>
            <a:r>
              <a:rPr lang="ru-RU" dirty="0" smtClean="0"/>
              <a:t>Главным содержанием является знакомство с такими важными понятиями как: Бог, Богородица, молитва, храм, икона.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Каждый христианин должен стремиться в своей жизни к святости. Это значит, что каждый свой шаг: мысль, слово, поступок – мы должны стараться совершить так, как совершал Господь наш Иисус Христос. </a:t>
            </a:r>
          </a:p>
          <a:p>
            <a:r>
              <a:rPr lang="ru-RU" dirty="0" smtClean="0"/>
              <a:t>Евангелие (греч. «благая весть») – книга или собрание книг, в каждой из которых рассказывается о божественной природе, учении и земной жизни Иисуса Христа: рождении, чудесах, крестной смерти, воскресении и вознесении.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Развитие восприятия связано со словом. </a:t>
            </a:r>
          </a:p>
          <a:p>
            <a:r>
              <a:rPr lang="ru-RU" dirty="0" smtClean="0"/>
              <a:t>Слово, обозначающее предмет, несет в себе обобщенное знание, что создает для ребенка зону дальнейшего развития.</a:t>
            </a:r>
          </a:p>
          <a:p>
            <a:endParaRPr lang="ru-RU" dirty="0"/>
          </a:p>
        </p:txBody>
      </p:sp>
      <p:pic>
        <p:nvPicPr>
          <p:cNvPr id="4" name="Рисунок 3" descr="FB_IMG_151633896925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298" y="3429000"/>
            <a:ext cx="4019550" cy="27241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Евангелие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PECS – </a:t>
            </a:r>
            <a:r>
              <a:rPr lang="ru-RU" dirty="0" smtClean="0"/>
              <a:t>система обучения при помощи обмена карточек</a:t>
            </a:r>
            <a:endParaRPr lang="ru-RU" dirty="0"/>
          </a:p>
        </p:txBody>
      </p:sp>
      <p:pic>
        <p:nvPicPr>
          <p:cNvPr id="4" name="Рисунок 3" descr="IMG_20180119_0640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4414" y="2714620"/>
            <a:ext cx="2357454" cy="3143272"/>
          </a:xfrm>
          <a:prstGeom prst="rect">
            <a:avLst/>
          </a:prstGeom>
        </p:spPr>
      </p:pic>
      <p:pic>
        <p:nvPicPr>
          <p:cNvPr id="5" name="Рисунок 4" descr="IMG_20180119_0642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90" y="2786058"/>
            <a:ext cx="2357454" cy="314327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8534400" cy="91438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Ход занятия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Расписание с</a:t>
            </a:r>
            <a:r>
              <a:rPr lang="en-US" dirty="0" smtClean="0"/>
              <a:t> </a:t>
            </a:r>
            <a:r>
              <a:rPr lang="ru-RU" dirty="0" smtClean="0"/>
              <a:t>карточкой </a:t>
            </a:r>
            <a:r>
              <a:rPr lang="en-US" dirty="0" smtClean="0"/>
              <a:t>PECS</a:t>
            </a:r>
            <a:endParaRPr lang="ru-RU" dirty="0" smtClean="0"/>
          </a:p>
          <a:p>
            <a:r>
              <a:rPr lang="ru-RU" dirty="0" smtClean="0"/>
              <a:t>Молитва «Царю Небесный…» </a:t>
            </a:r>
          </a:p>
          <a:p>
            <a:r>
              <a:rPr lang="ru-RU" dirty="0" smtClean="0"/>
              <a:t>Чтение детского Евангелия</a:t>
            </a:r>
          </a:p>
          <a:p>
            <a:r>
              <a:rPr lang="ru-RU" dirty="0" smtClean="0"/>
              <a:t>Обсуждение, вопросы</a:t>
            </a:r>
          </a:p>
          <a:p>
            <a:r>
              <a:rPr lang="ru-RU" dirty="0" smtClean="0"/>
              <a:t>Просмотр видео, прослушивание тропарей </a:t>
            </a:r>
          </a:p>
          <a:p>
            <a:r>
              <a:rPr lang="ru-RU" dirty="0" smtClean="0"/>
              <a:t>Молитва «Достойно есть…»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Молитва перед обедом</a:t>
            </a:r>
            <a:endParaRPr lang="ru-RU" dirty="0"/>
          </a:p>
        </p:txBody>
      </p:sp>
      <p:pic>
        <p:nvPicPr>
          <p:cNvPr id="4" name="Содержимое 3" descr="2017-03-15A23K4679-Moskva-DetSad-s_f-768x512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571604" y="1702830"/>
            <a:ext cx="6429420" cy="428628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 прогулке</a:t>
            </a:r>
            <a:endParaRPr lang="ru-RU" dirty="0"/>
          </a:p>
        </p:txBody>
      </p:sp>
      <p:pic>
        <p:nvPicPr>
          <p:cNvPr id="4" name="Содержимое 3" descr="2017-03-10A23K2282-Moskva-DetSad-LPD-s_f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714480" y="1714488"/>
            <a:ext cx="6072231" cy="4048154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Покровском храме</a:t>
            </a:r>
            <a:endParaRPr lang="ru-RU" dirty="0"/>
          </a:p>
        </p:txBody>
      </p:sp>
      <p:pic>
        <p:nvPicPr>
          <p:cNvPr id="4" name="Содержимое 3" descr="FB_IMG_1516339707002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857224" y="1714488"/>
            <a:ext cx="3053951" cy="4071934"/>
          </a:xfrm>
        </p:spPr>
      </p:pic>
      <p:pic>
        <p:nvPicPr>
          <p:cNvPr id="5" name="Рисунок 4" descr="FB_IMG_151633972685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1643050"/>
            <a:ext cx="3143272" cy="419102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Покровском храме</a:t>
            </a:r>
            <a:endParaRPr lang="ru-RU" dirty="0"/>
          </a:p>
        </p:txBody>
      </p:sp>
      <p:pic>
        <p:nvPicPr>
          <p:cNvPr id="4" name="Содержимое 3" descr="19113702_808350892669559_463967129658713713_n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71472" y="1785926"/>
            <a:ext cx="3828267" cy="3909719"/>
          </a:xfrm>
        </p:spPr>
      </p:pic>
      <p:pic>
        <p:nvPicPr>
          <p:cNvPr id="5" name="Рисунок 4" descr="2017-03-10A23K2320-Moskva-DetSad-LPD-s_f-700x106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818" y="1785926"/>
            <a:ext cx="2643206" cy="401389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Празднование Рождества Христова</a:t>
            </a:r>
            <a:endParaRPr lang="ru-RU" dirty="0"/>
          </a:p>
        </p:txBody>
      </p:sp>
      <p:pic>
        <p:nvPicPr>
          <p:cNvPr id="14" name="Содержимое 13" descr="def2ee0a473b95d1f37defed23421f0c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302544" y="1647825"/>
            <a:ext cx="6502400" cy="43307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Празднование Пасхи</a:t>
            </a:r>
            <a:endParaRPr lang="ru-RU" dirty="0"/>
          </a:p>
        </p:txBody>
      </p:sp>
      <p:pic>
        <p:nvPicPr>
          <p:cNvPr id="6" name="Содержимое 5" descr="13178519_599813306856653_6485698605040970419_n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505744" y="1781175"/>
            <a:ext cx="6096000" cy="40640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День рождения «Елизаветинского сада»</a:t>
            </a:r>
            <a:endParaRPr lang="ru-RU" dirty="0"/>
          </a:p>
        </p:txBody>
      </p:sp>
      <p:pic>
        <p:nvPicPr>
          <p:cNvPr id="4" name="Содержимое 3" descr="12377852_543284505842867_5281581756014723436_o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85852" y="1571612"/>
            <a:ext cx="6818289" cy="452777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Паломничество в Храм Христа Спасителя </a:t>
            </a:r>
            <a:endParaRPr lang="ru-RU" dirty="0"/>
          </a:p>
        </p:txBody>
      </p:sp>
      <p:pic>
        <p:nvPicPr>
          <p:cNvPr id="4" name="Содержимое 3" descr="18892971_804060336431948_8646785303844214028_n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14348" y="1571612"/>
            <a:ext cx="3375422" cy="4500562"/>
          </a:xfrm>
        </p:spPr>
      </p:pic>
      <p:pic>
        <p:nvPicPr>
          <p:cNvPr id="5" name="Рисунок 4" descr="18920422_804060293098619_4664290781890292183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28" y="1571612"/>
            <a:ext cx="3393305" cy="452440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Паломничество в Крыму</a:t>
            </a:r>
            <a:endParaRPr lang="ru-RU" dirty="0"/>
          </a:p>
        </p:txBody>
      </p:sp>
      <p:pic>
        <p:nvPicPr>
          <p:cNvPr id="6" name="Содержимое 5" descr="20476151_834526006718714_2448629639322134683_n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045691" y="1714488"/>
            <a:ext cx="7239051" cy="4071966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Молебен о здравии семьи</a:t>
            </a:r>
            <a:endParaRPr lang="ru-RU" dirty="0"/>
          </a:p>
        </p:txBody>
      </p:sp>
      <p:pic>
        <p:nvPicPr>
          <p:cNvPr id="6" name="Содержимое 5" descr="15492311_710609439110372_7000291422284207013_n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505744" y="1781175"/>
            <a:ext cx="6096000" cy="406400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Патриаршее служение в Покровском храме</a:t>
            </a:r>
            <a:endParaRPr lang="ru-RU" dirty="0"/>
          </a:p>
        </p:txBody>
      </p:sp>
      <p:pic>
        <p:nvPicPr>
          <p:cNvPr id="4" name="Содержимое 3" descr="2017-04-21A23K5649-Moskva-Marfo-Mar-PK-pod-CHistyiCHet-s_f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124744" y="1527175"/>
            <a:ext cx="6858000" cy="457200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Литература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Н. В. Маслов «Основы русской педагогики»</a:t>
            </a:r>
          </a:p>
          <a:p>
            <a:r>
              <a:rPr lang="ru-RU" dirty="0" smtClean="0"/>
              <a:t>Священник Андрей </a:t>
            </a:r>
            <a:r>
              <a:rPr lang="ru-RU" dirty="0" err="1" smtClean="0"/>
              <a:t>Мекрюков</a:t>
            </a:r>
            <a:r>
              <a:rPr lang="ru-RU" dirty="0" smtClean="0"/>
              <a:t>, Елена </a:t>
            </a:r>
            <a:r>
              <a:rPr lang="ru-RU" dirty="0" err="1" smtClean="0"/>
              <a:t>Момот</a:t>
            </a:r>
            <a:r>
              <a:rPr lang="ru-RU" dirty="0" smtClean="0"/>
              <a:t> «Основы христианской нравственности» пособие для учителя</a:t>
            </a:r>
          </a:p>
          <a:p>
            <a:r>
              <a:rPr lang="ru-RU" dirty="0" smtClean="0"/>
              <a:t>Использованы фото из личного архива, а так же с сайтов </a:t>
            </a:r>
            <a:r>
              <a:rPr lang="en-US" dirty="0" smtClean="0">
                <a:hlinkClick r:id="rId2"/>
              </a:rPr>
              <a:t>www.mmom.ru</a:t>
            </a:r>
            <a:r>
              <a:rPr lang="en-US" dirty="0" smtClean="0"/>
              <a:t>, </a:t>
            </a:r>
            <a:r>
              <a:rPr lang="en-US" dirty="0" smtClean="0">
                <a:hlinkClick r:id="rId3"/>
              </a:rPr>
              <a:t>www.foma.ru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Спасибо за внимание!</a:t>
            </a:r>
          </a:p>
          <a:p>
            <a:pPr algn="ctr">
              <a:buNone/>
            </a:pPr>
            <a:endParaRPr lang="ru-RU" dirty="0"/>
          </a:p>
        </p:txBody>
      </p:sp>
      <p:pic>
        <p:nvPicPr>
          <p:cNvPr id="4" name="Рисунок 3" descr="19225717_808350889336226_868853302881600833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80" y="2111336"/>
            <a:ext cx="5929354" cy="3952903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1976</TotalTime>
  <Words>392</Words>
  <Application>Microsoft Office PowerPoint</Application>
  <PresentationFormat>Экран (4:3)</PresentationFormat>
  <Paragraphs>43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Официальная</vt:lpstr>
      <vt:lpstr>Духовно-нравственное воспитание особых детей в условиях Елизаветинского сада</vt:lpstr>
      <vt:lpstr>Цели и задачи</vt:lpstr>
      <vt:lpstr>Цели и задачи</vt:lpstr>
      <vt:lpstr>Слайд 4</vt:lpstr>
      <vt:lpstr>Слайд 5</vt:lpstr>
      <vt:lpstr>Евангелие </vt:lpstr>
      <vt:lpstr>  Ход занятия </vt:lpstr>
      <vt:lpstr>Молитва перед обедом</vt:lpstr>
      <vt:lpstr>На прогулке</vt:lpstr>
      <vt:lpstr>В Покровском храме</vt:lpstr>
      <vt:lpstr>В Покровском храме</vt:lpstr>
      <vt:lpstr>Празднование Рождества Христова</vt:lpstr>
      <vt:lpstr>Празднование Пасхи</vt:lpstr>
      <vt:lpstr>День рождения «Елизаветинского сада»</vt:lpstr>
      <vt:lpstr>Паломничество в Храм Христа Спасителя </vt:lpstr>
      <vt:lpstr>Паломничество в Крыму</vt:lpstr>
      <vt:lpstr>Молебен о здравии семьи</vt:lpstr>
      <vt:lpstr>Патриаршее служение в Покровском храме</vt:lpstr>
      <vt:lpstr>Литература</vt:lpstr>
      <vt:lpstr>Слайд 20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Духовно-нравственное воспитание особых детей в условиях Елизаветинского сада</dc:title>
  <dc:creator>a_golitsina@mail.ru</dc:creator>
  <cp:lastModifiedBy>a_golitsina@mail.ru</cp:lastModifiedBy>
  <cp:revision>100</cp:revision>
  <dcterms:created xsi:type="dcterms:W3CDTF">2018-01-10T10:32:36Z</dcterms:created>
  <dcterms:modified xsi:type="dcterms:W3CDTF">2018-01-22T17:41:13Z</dcterms:modified>
</cp:coreProperties>
</file>