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0" r:id="rId4"/>
    <p:sldId id="258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-548" y="-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pPr/>
              <a:t>11/23/2017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11/23/2017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pPr/>
              <a:t>11/23/2017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Rpetrikov@list.ru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7200" dirty="0" smtClean="0"/>
              <a:t>5 универсальных правил для </a:t>
            </a:r>
            <a:r>
              <a:rPr lang="ru-RU" sz="7200" dirty="0" err="1" smtClean="0"/>
              <a:t>созависимых</a:t>
            </a:r>
            <a:endParaRPr lang="ru-RU" sz="7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290354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7200" dirty="0" smtClean="0"/>
              <a:t>1. Начните с себя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Евангелие, Нагорная проповедь Спасителя: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677334" y="4527447"/>
            <a:ext cx="8788637" cy="1834715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«Что ты смотришь на сучок в глазе брата своего, а в своем бревна не видишь? Как ты можешь сказать брату своему: «Дай я выну сучок из глаза твоего», когда у тебя самого бревно в глазу? Лицемер, прежде вынь бревно из своего глаза и тогда увидишь как вынуть соринку из глаза брата своего» Мф. 7:3-5</a:t>
            </a:r>
          </a:p>
          <a:p>
            <a:endParaRPr lang="ru-RU" dirty="0"/>
          </a:p>
          <a:p>
            <a:r>
              <a:rPr lang="ru-RU" dirty="0" smtClean="0"/>
              <a:t>Притча о сахаре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171612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798" y="609600"/>
            <a:ext cx="9874877" cy="3022600"/>
          </a:xfrm>
        </p:spPr>
        <p:txBody>
          <a:bodyPr>
            <a:normAutofit/>
          </a:bodyPr>
          <a:lstStyle/>
          <a:p>
            <a:r>
              <a:rPr lang="ru-RU" sz="7200" dirty="0" smtClean="0"/>
              <a:t>2. Согласие </a:t>
            </a:r>
            <a:br>
              <a:rPr lang="ru-RU" sz="72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(</a:t>
            </a:r>
            <a:r>
              <a:rPr lang="ru-RU" sz="2000" dirty="0" smtClean="0"/>
              <a:t>всех членов семьи в понимании болезни зависимого и путях ее преодоления)</a:t>
            </a:r>
            <a:endParaRPr lang="ru-RU" sz="20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677334" y="4527448"/>
            <a:ext cx="8788637" cy="1513914"/>
          </a:xfrm>
        </p:spPr>
        <p:txBody>
          <a:bodyPr/>
          <a:lstStyle/>
          <a:p>
            <a:r>
              <a:rPr lang="ru-RU" dirty="0" smtClean="0"/>
              <a:t>Царство, которое раздвоится в самом себе, не устоит  (уточнить цитату)</a:t>
            </a:r>
          </a:p>
          <a:p>
            <a:endParaRPr lang="ru-RU" dirty="0"/>
          </a:p>
          <a:p>
            <a:r>
              <a:rPr lang="ru-RU" dirty="0" smtClean="0"/>
              <a:t>Басня: лебедь, рак и щука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923119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403600"/>
          </a:xfrm>
        </p:spPr>
        <p:txBody>
          <a:bodyPr>
            <a:normAutofit/>
          </a:bodyPr>
          <a:lstStyle/>
          <a:p>
            <a:r>
              <a:rPr lang="ru-RU" sz="5400" dirty="0" smtClean="0"/>
              <a:t>3. Перестаньте избавлять зависимого от негативных последствий поведения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677334" y="4527448"/>
            <a:ext cx="8788637" cy="1513914"/>
          </a:xfrm>
        </p:spPr>
        <p:txBody>
          <a:bodyPr/>
          <a:lstStyle/>
          <a:p>
            <a:r>
              <a:rPr lang="ru-RU" dirty="0" smtClean="0"/>
              <a:t>Притча о блудном сыне</a:t>
            </a:r>
          </a:p>
          <a:p>
            <a:endParaRPr lang="ru-RU" dirty="0"/>
          </a:p>
          <a:p>
            <a:r>
              <a:rPr lang="ru-RU" dirty="0" smtClean="0"/>
              <a:t>Пример с лечением зубов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8289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403600"/>
          </a:xfrm>
        </p:spPr>
        <p:txBody>
          <a:bodyPr>
            <a:normAutofit fontScale="90000"/>
          </a:bodyPr>
          <a:lstStyle/>
          <a:p>
            <a:r>
              <a:rPr lang="ru-RU" sz="5400" dirty="0" smtClean="0"/>
              <a:t>4. Предоставьте зависимому информацию о помощи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(Мостик к выздоровлению)</a:t>
            </a:r>
            <a:endParaRPr lang="ru-RU" sz="16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677334" y="4527448"/>
            <a:ext cx="8788637" cy="1513914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614172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403600"/>
          </a:xfrm>
        </p:spPr>
        <p:txBody>
          <a:bodyPr>
            <a:normAutofit/>
          </a:bodyPr>
          <a:lstStyle/>
          <a:p>
            <a:r>
              <a:rPr lang="ru-RU" sz="5400" dirty="0" smtClean="0"/>
              <a:t>5. </a:t>
            </a:r>
            <a:r>
              <a:rPr lang="ru-RU" sz="5400" dirty="0" smtClean="0"/>
              <a:t>Молитва, пост, обет</a:t>
            </a:r>
            <a:r>
              <a:rPr lang="ru-RU" sz="5400" smtClean="0"/>
              <a:t/>
            </a:r>
            <a:br>
              <a:rPr lang="ru-RU" sz="5400" smtClean="0"/>
            </a:b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2400" smtClean="0"/>
              <a:t>(</a:t>
            </a:r>
            <a:r>
              <a:rPr lang="ru-RU" sz="2400" dirty="0" smtClean="0"/>
              <a:t>история </a:t>
            </a:r>
            <a:r>
              <a:rPr lang="ru-RU" sz="2400" dirty="0" err="1" smtClean="0"/>
              <a:t>Паисия</a:t>
            </a:r>
            <a:r>
              <a:rPr lang="ru-RU" sz="2400" dirty="0" smtClean="0"/>
              <a:t> </a:t>
            </a:r>
            <a:r>
              <a:rPr lang="ru-RU" sz="2400" dirty="0" err="1" smtClean="0"/>
              <a:t>Святогорца</a:t>
            </a:r>
            <a:r>
              <a:rPr lang="ru-RU" sz="2400" dirty="0" smtClean="0"/>
              <a:t>)</a:t>
            </a:r>
            <a:r>
              <a:rPr lang="ru-RU" sz="2400" dirty="0" smtClean="0"/>
              <a:t> </a:t>
            </a:r>
            <a:endParaRPr lang="ru-RU" sz="8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Последнее в списке, но первое по значению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677334" y="4527448"/>
            <a:ext cx="8788637" cy="1513914"/>
          </a:xfrm>
        </p:spPr>
        <p:txBody>
          <a:bodyPr>
            <a:normAutofit lnSpcReduction="10000"/>
          </a:bodyPr>
          <a:lstStyle/>
          <a:p>
            <a:endParaRPr lang="ru-RU" dirty="0" smtClean="0"/>
          </a:p>
          <a:p>
            <a:r>
              <a:rPr lang="ru-RU" dirty="0" smtClean="0"/>
              <a:t>Молитва матери со дна моря достанет</a:t>
            </a:r>
          </a:p>
          <a:p>
            <a:r>
              <a:rPr lang="ru-RU" dirty="0" smtClean="0"/>
              <a:t>Молитва матери превыше молитвы старцев</a:t>
            </a:r>
          </a:p>
          <a:p>
            <a:r>
              <a:rPr lang="ru-RU" dirty="0" smtClean="0"/>
              <a:t>Никто лучше не помолится за своего ребенка, чем его мать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02403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0215" y="1097281"/>
            <a:ext cx="8596668" cy="452744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>
                <a:solidFill>
                  <a:schemeClr val="tx1"/>
                </a:solidFill>
              </a:rPr>
              <a:t>г</a:t>
            </a:r>
            <a:r>
              <a:rPr lang="ru-RU" dirty="0">
                <a:solidFill>
                  <a:schemeClr val="tx1"/>
                </a:solidFill>
              </a:rPr>
              <a:t>. Красноярск, пр. Мира </a:t>
            </a:r>
            <a:r>
              <a:rPr lang="ru-RU" dirty="0" smtClean="0">
                <a:solidFill>
                  <a:schemeClr val="tx1"/>
                </a:solidFill>
              </a:rPr>
              <a:t>43</a:t>
            </a: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www.rpetrikov.ru</a:t>
            </a:r>
            <a:r>
              <a:rPr lang="ru-RU" dirty="0">
                <a:solidFill>
                  <a:schemeClr val="tx1"/>
                </a:solidFill>
              </a:rPr>
              <a:t> 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sk-SK" u="sng" dirty="0" smtClean="0">
                <a:solidFill>
                  <a:schemeClr val="tx1"/>
                </a:solidFill>
                <a:hlinkClick r:id="rId2"/>
              </a:rPr>
              <a:t>Rpetrikov@list.ru</a:t>
            </a:r>
            <a:r>
              <a:rPr lang="sk-SK" dirty="0">
                <a:solidFill>
                  <a:schemeClr val="tx1"/>
                </a:solidFill>
              </a:rPr>
              <a:t/>
            </a:r>
            <a:br>
              <a:rPr lang="sk-SK" dirty="0">
                <a:solidFill>
                  <a:schemeClr val="tx1"/>
                </a:solidFill>
              </a:rPr>
            </a:br>
            <a:r>
              <a:rPr lang="sk-SK" dirty="0">
                <a:solidFill>
                  <a:schemeClr val="tx1"/>
                </a:solidFill>
              </a:rPr>
              <a:t>vk.com/rpetrikov (Родион Петриков</a:t>
            </a:r>
            <a:r>
              <a:rPr lang="sk-SK" dirty="0" smtClean="0">
                <a:solidFill>
                  <a:schemeClr val="tx1"/>
                </a:solidFill>
              </a:rPr>
              <a:t>)</a:t>
            </a:r>
            <a:r>
              <a:rPr lang="sk-SK" dirty="0">
                <a:solidFill>
                  <a:schemeClr val="tx1"/>
                </a:solidFill>
              </a:rPr>
              <a:t/>
            </a:r>
            <a:br>
              <a:rPr lang="sk-SK" dirty="0">
                <a:solidFill>
                  <a:schemeClr val="tx1"/>
                </a:solidFill>
              </a:rPr>
            </a:br>
            <a:r>
              <a:rPr lang="sk-SK" dirty="0">
                <a:solidFill>
                  <a:schemeClr val="tx1"/>
                </a:solidFill>
              </a:rPr>
              <a:t>т.: </a:t>
            </a:r>
            <a:r>
              <a:rPr lang="ru-RU" dirty="0">
                <a:solidFill>
                  <a:schemeClr val="tx1"/>
                </a:solidFill>
              </a:rPr>
              <a:t>8 (391) </a:t>
            </a:r>
            <a:r>
              <a:rPr lang="sk-SK" dirty="0">
                <a:solidFill>
                  <a:schemeClr val="tx1"/>
                </a:solidFill>
              </a:rPr>
              <a:t>292-57-29</a:t>
            </a:r>
            <a:r>
              <a:rPr lang="sk-SK" dirty="0"/>
              <a:t/>
            </a:r>
            <a:br>
              <a:rPr lang="sk-SK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04923593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556</TotalTime>
  <Words>168</Words>
  <Application>Microsoft Office PowerPoint</Application>
  <PresentationFormat>Произвольный</PresentationFormat>
  <Paragraphs>22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Грань</vt:lpstr>
      <vt:lpstr>5 универсальных правил для созависимых</vt:lpstr>
      <vt:lpstr>1. Начните с себя</vt:lpstr>
      <vt:lpstr>2. Согласие     (всех членов семьи в понимании болезни зависимого и путях ее преодоления)</vt:lpstr>
      <vt:lpstr>3. Перестаньте избавлять зависимого от негативных последствий поведения</vt:lpstr>
      <vt:lpstr>4. Предоставьте зависимому информацию о помощи   (Мостик к выздоровлению)</vt:lpstr>
      <vt:lpstr>5. Молитва, пост, обет  (история Паисия Святогорца) </vt:lpstr>
      <vt:lpstr>   г. Красноярск, пр. Мира 43 www.rpetrikov.ru  Rpetrikov@list.ru vk.com/rpetrikov (Родион Петриков) т.: 8 (391) 292-57-29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универсальных правил для созависимых</dc:title>
  <dc:creator>Роман</dc:creator>
  <cp:lastModifiedBy>Петриков</cp:lastModifiedBy>
  <cp:revision>12</cp:revision>
  <dcterms:created xsi:type="dcterms:W3CDTF">2013-12-24T05:24:59Z</dcterms:created>
  <dcterms:modified xsi:type="dcterms:W3CDTF">2017-11-23T13:32:07Z</dcterms:modified>
</cp:coreProperties>
</file>