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38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Rpetrikov@list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Три роковые ошибки </a:t>
            </a:r>
            <a:r>
              <a:rPr lang="ru-RU" dirty="0" err="1" smtClean="0"/>
              <a:t>созависимых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5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«Он сам бросит…»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Пассивное ожидание семьи, что зависимый когда-нибудь как-нибудь сам образуется, все поймет и прекратит употреблять сам по себе;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 algn="l">
              <a:buAutoNum type="arabicPeriod"/>
            </a:pPr>
            <a:r>
              <a:rPr lang="ru-RU" dirty="0" smtClean="0"/>
              <a:t>Когда исполнится 30-ть</a:t>
            </a:r>
          </a:p>
          <a:p>
            <a:pPr marL="342900" indent="-342900" algn="l">
              <a:buAutoNum type="arabicPeriod"/>
            </a:pPr>
            <a:r>
              <a:rPr lang="ru-RU" dirty="0" smtClean="0"/>
              <a:t>Когда женится</a:t>
            </a:r>
          </a:p>
          <a:p>
            <a:pPr marL="342900" indent="-342900" algn="l">
              <a:buAutoNum type="arabicPeriod"/>
            </a:pPr>
            <a:r>
              <a:rPr lang="ru-RU" dirty="0" smtClean="0"/>
              <a:t>Когда найдет свою работу</a:t>
            </a:r>
          </a:p>
          <a:p>
            <a:pPr marL="342900" indent="-342900" algn="l">
              <a:buAutoNum type="arabicPeriod"/>
            </a:pPr>
            <a:r>
              <a:rPr lang="ru-RU" dirty="0" smtClean="0"/>
              <a:t>Переедет в другой город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23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+mn-lt"/>
              </a:rPr>
              <a:t>«К</a:t>
            </a:r>
            <a:r>
              <a:rPr lang="ru-RU" sz="5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омпромисс с дьяволом, или чуть-чуть не считается</a:t>
            </a:r>
            <a:r>
              <a:rPr lang="ru-RU" sz="5400" dirty="0" smtClean="0">
                <a:latin typeface="+mn-lt"/>
              </a:rPr>
              <a:t>»</a:t>
            </a:r>
            <a:endParaRPr lang="ru-RU" sz="5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Согласие семьи с тем, что есть употребление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l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3275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«Ему уже ничто не поможет…»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ru-RU" dirty="0" smtClean="0"/>
              <a:t>Согласие семьи с тем, что зависимый скатывается в пропасть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1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г. Красноярск, пр. Мира 43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en-US" dirty="0"/>
              <a:t>www.rpetrikov.ru</a:t>
            </a:r>
            <a:r>
              <a:rPr lang="ru-RU" dirty="0"/>
              <a:t> 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sk-SK" u="sng" dirty="0">
                <a:solidFill>
                  <a:schemeClr val="hlink"/>
                </a:solidFill>
                <a:hlinkClick r:id="rId2"/>
              </a:rPr>
              <a:t>Rpetrikov@list.ru</a:t>
            </a:r>
          </a:p>
          <a:p>
            <a:pPr>
              <a:spcBef>
                <a:spcPts val="0"/>
              </a:spcBef>
            </a:pPr>
            <a:endParaRPr lang="sk-SK" dirty="0"/>
          </a:p>
          <a:p>
            <a:pPr>
              <a:spcBef>
                <a:spcPts val="0"/>
              </a:spcBef>
            </a:pPr>
            <a:r>
              <a:rPr lang="sk-SK" dirty="0"/>
              <a:t>vk.com/rpetrikov (Родион Петриков)</a:t>
            </a:r>
          </a:p>
          <a:p>
            <a:pPr>
              <a:spcBef>
                <a:spcPts val="0"/>
              </a:spcBef>
            </a:pPr>
            <a:endParaRPr lang="sk-SK" dirty="0"/>
          </a:p>
          <a:p>
            <a:pPr>
              <a:spcBef>
                <a:spcPts val="0"/>
              </a:spcBef>
            </a:pPr>
            <a:r>
              <a:rPr lang="sk-SK" dirty="0"/>
              <a:t>т.: </a:t>
            </a:r>
            <a:r>
              <a:rPr lang="ru-RU" dirty="0"/>
              <a:t>8 (391) </a:t>
            </a:r>
            <a:r>
              <a:rPr lang="sk-SK" dirty="0"/>
              <a:t>292-57-29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83903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13</TotalTime>
  <Words>103</Words>
  <Application>Microsoft Office PowerPoint</Application>
  <PresentationFormat>Произвольный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Капля</vt:lpstr>
      <vt:lpstr>Три роковые ошибки созависимых</vt:lpstr>
      <vt:lpstr>«Он сам бросит…»</vt:lpstr>
      <vt:lpstr>«Компромисс с дьяволом, или чуть-чуть не считается»</vt:lpstr>
      <vt:lpstr>«Ему уже ничто не поможет…»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 роковые ошибки созависимых</dc:title>
  <dc:creator>Роман</dc:creator>
  <cp:lastModifiedBy>AKTZAL</cp:lastModifiedBy>
  <cp:revision>3</cp:revision>
  <dcterms:created xsi:type="dcterms:W3CDTF">2013-12-24T12:22:24Z</dcterms:created>
  <dcterms:modified xsi:type="dcterms:W3CDTF">2016-04-19T04:21:25Z</dcterms:modified>
</cp:coreProperties>
</file>