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5" r:id="rId5"/>
    <p:sldId id="272" r:id="rId6"/>
    <p:sldId id="266" r:id="rId7"/>
    <p:sldId id="259" r:id="rId8"/>
    <p:sldId id="262" r:id="rId9"/>
    <p:sldId id="274" r:id="rId10"/>
    <p:sldId id="267" r:id="rId11"/>
    <p:sldId id="268" r:id="rId12"/>
    <p:sldId id="270" r:id="rId13"/>
    <p:sldId id="271" r:id="rId14"/>
    <p:sldId id="269" r:id="rId15"/>
    <p:sldId id="273" r:id="rId16"/>
    <p:sldId id="275" r:id="rId17"/>
    <p:sldId id="264" r:id="rId1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90" autoAdjust="0"/>
  </p:normalViewPr>
  <p:slideViewPr>
    <p:cSldViewPr snapToGrid="0">
      <p:cViewPr varScale="1">
        <p:scale>
          <a:sx n="44" d="100"/>
          <a:sy n="44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24890-989D-4858-A247-BC58A1C9C021}" type="doc">
      <dgm:prSet loTypeId="urn:microsoft.com/office/officeart/2005/8/layout/bList2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45BA1F12-BDBB-4D77-9EF4-524BC68791D0}">
      <dgm:prSet phldrT="[Текст]"/>
      <dgm:spPr/>
      <dgm:t>
        <a:bodyPr/>
        <a:lstStyle/>
        <a:p>
          <a:r>
            <a:rPr lang="ru-RU" dirty="0" smtClean="0"/>
            <a:t>НКО</a:t>
          </a:r>
          <a:endParaRPr lang="ru-RU" dirty="0"/>
        </a:p>
      </dgm:t>
    </dgm:pt>
    <dgm:pt modelId="{A91C484B-1F71-4BB9-8F11-24ED9F8C724A}" type="parTrans" cxnId="{DF0998CF-30BB-4E98-87C0-4F761D364677}">
      <dgm:prSet/>
      <dgm:spPr/>
      <dgm:t>
        <a:bodyPr/>
        <a:lstStyle/>
        <a:p>
          <a:endParaRPr lang="ru-RU"/>
        </a:p>
      </dgm:t>
    </dgm:pt>
    <dgm:pt modelId="{E1AB00CC-3DE3-4B4A-9D0D-8901525894F6}" type="sibTrans" cxnId="{DF0998CF-30BB-4E98-87C0-4F761D364677}">
      <dgm:prSet/>
      <dgm:spPr/>
      <dgm:t>
        <a:bodyPr/>
        <a:lstStyle/>
        <a:p>
          <a:endParaRPr lang="ru-RU"/>
        </a:p>
      </dgm:t>
    </dgm:pt>
    <dgm:pt modelId="{5C38A025-53FB-4B7F-9921-D47590235034}">
      <dgm:prSet phldrT="[Текст]" custT="1"/>
      <dgm:spPr/>
      <dgm:t>
        <a:bodyPr/>
        <a:lstStyle/>
        <a:p>
          <a:r>
            <a:rPr lang="ru-RU" sz="2000" dirty="0" smtClean="0"/>
            <a:t>Праздники и подарки</a:t>
          </a:r>
          <a:endParaRPr lang="ru-RU" sz="2000" dirty="0"/>
        </a:p>
      </dgm:t>
    </dgm:pt>
    <dgm:pt modelId="{BC46B37E-F457-4149-B3DD-0465EF56B254}" type="parTrans" cxnId="{F053B1FD-D0BF-4764-BE16-B62B9FD9ABA9}">
      <dgm:prSet/>
      <dgm:spPr/>
      <dgm:t>
        <a:bodyPr/>
        <a:lstStyle/>
        <a:p>
          <a:endParaRPr lang="ru-RU"/>
        </a:p>
      </dgm:t>
    </dgm:pt>
    <dgm:pt modelId="{ED275307-9907-4413-BCBE-3E16125E06B3}" type="sibTrans" cxnId="{F053B1FD-D0BF-4764-BE16-B62B9FD9ABA9}">
      <dgm:prSet/>
      <dgm:spPr/>
      <dgm:t>
        <a:bodyPr/>
        <a:lstStyle/>
        <a:p>
          <a:endParaRPr lang="ru-RU"/>
        </a:p>
      </dgm:t>
    </dgm:pt>
    <dgm:pt modelId="{582907F9-2E41-4EF3-9469-96D7465914A5}">
      <dgm:prSet phldrT="[Текст]"/>
      <dgm:spPr/>
      <dgm:t>
        <a:bodyPr/>
        <a:lstStyle/>
        <a:p>
          <a:r>
            <a:rPr lang="ru-RU" dirty="0" smtClean="0"/>
            <a:t>Церковь</a:t>
          </a:r>
          <a:endParaRPr lang="ru-RU" dirty="0"/>
        </a:p>
      </dgm:t>
    </dgm:pt>
    <dgm:pt modelId="{4B472B00-63C5-4C0D-8CA9-EE6FD6DF7FE5}" type="parTrans" cxnId="{346F497E-DF6E-4ADC-9900-8E693F259836}">
      <dgm:prSet/>
      <dgm:spPr/>
      <dgm:t>
        <a:bodyPr/>
        <a:lstStyle/>
        <a:p>
          <a:endParaRPr lang="ru-RU"/>
        </a:p>
      </dgm:t>
    </dgm:pt>
    <dgm:pt modelId="{FDC4EEDD-6C6A-42E2-9296-F3A19FB4D1A7}" type="sibTrans" cxnId="{346F497E-DF6E-4ADC-9900-8E693F259836}">
      <dgm:prSet/>
      <dgm:spPr/>
      <dgm:t>
        <a:bodyPr/>
        <a:lstStyle/>
        <a:p>
          <a:endParaRPr lang="ru-RU"/>
        </a:p>
      </dgm:t>
    </dgm:pt>
    <dgm:pt modelId="{2B012909-039F-46D3-A0C7-281BC3EE9C35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Праздники и подарки</a:t>
          </a:r>
          <a:endParaRPr lang="ru-RU" sz="2000" dirty="0"/>
        </a:p>
      </dgm:t>
    </dgm:pt>
    <dgm:pt modelId="{76BD9536-29B5-4DE9-AEA5-6DE40E06E680}" type="parTrans" cxnId="{825B2758-DEA0-4CC0-B699-5657153E4FDC}">
      <dgm:prSet/>
      <dgm:spPr/>
      <dgm:t>
        <a:bodyPr/>
        <a:lstStyle/>
        <a:p>
          <a:endParaRPr lang="ru-RU"/>
        </a:p>
      </dgm:t>
    </dgm:pt>
    <dgm:pt modelId="{0AF46C5A-6B47-4E9B-88A3-FA47686220E9}" type="sibTrans" cxnId="{825B2758-DEA0-4CC0-B699-5657153E4FDC}">
      <dgm:prSet/>
      <dgm:spPr/>
      <dgm:t>
        <a:bodyPr/>
        <a:lstStyle/>
        <a:p>
          <a:endParaRPr lang="ru-RU"/>
        </a:p>
      </dgm:t>
    </dgm:pt>
    <dgm:pt modelId="{4642E26E-9351-418D-A9D9-8310FF2F9CCC}">
      <dgm:prSet phldrT="[Текст]" custT="1"/>
      <dgm:spPr/>
      <dgm:t>
        <a:bodyPr/>
        <a:lstStyle/>
        <a:p>
          <a:r>
            <a:rPr lang="ru-RU" sz="2000" dirty="0" smtClean="0"/>
            <a:t>Семейное устройство</a:t>
          </a:r>
          <a:endParaRPr lang="ru-RU" sz="2000" dirty="0"/>
        </a:p>
      </dgm:t>
    </dgm:pt>
    <dgm:pt modelId="{731C6D54-EC51-43D0-ADEA-B9E1ABAD72F6}" type="parTrans" cxnId="{F7BBDD0A-1EB7-4A5C-B7BE-FD7B95022AA9}">
      <dgm:prSet/>
      <dgm:spPr/>
      <dgm:t>
        <a:bodyPr/>
        <a:lstStyle/>
        <a:p>
          <a:endParaRPr lang="ru-RU"/>
        </a:p>
      </dgm:t>
    </dgm:pt>
    <dgm:pt modelId="{75D2C050-9618-4F6F-B86F-E1E50F8B713E}" type="sibTrans" cxnId="{F7BBDD0A-1EB7-4A5C-B7BE-FD7B95022AA9}">
      <dgm:prSet/>
      <dgm:spPr/>
      <dgm:t>
        <a:bodyPr/>
        <a:lstStyle/>
        <a:p>
          <a:endParaRPr lang="ru-RU"/>
        </a:p>
      </dgm:t>
    </dgm:pt>
    <dgm:pt modelId="{4246A89E-AA88-4DC6-A450-5D413F460725}">
      <dgm:prSet phldrT="[Текст]" custT="1"/>
      <dgm:spPr/>
      <dgm:t>
        <a:bodyPr/>
        <a:lstStyle/>
        <a:p>
          <a:r>
            <a:rPr lang="ru-RU" sz="2000" dirty="0" smtClean="0"/>
            <a:t>Няни в больницах</a:t>
          </a:r>
          <a:endParaRPr lang="ru-RU" sz="2000" dirty="0"/>
        </a:p>
      </dgm:t>
    </dgm:pt>
    <dgm:pt modelId="{6925EA0B-B00B-4A72-A63D-FC62D4060CC1}" type="parTrans" cxnId="{868390FC-1DDC-4818-9D3B-8870001DB988}">
      <dgm:prSet/>
      <dgm:spPr/>
      <dgm:t>
        <a:bodyPr/>
        <a:lstStyle/>
        <a:p>
          <a:endParaRPr lang="ru-RU"/>
        </a:p>
      </dgm:t>
    </dgm:pt>
    <dgm:pt modelId="{2DA41708-32AC-46BE-8DFB-1EA9CFC39828}" type="sibTrans" cxnId="{868390FC-1DDC-4818-9D3B-8870001DB988}">
      <dgm:prSet/>
      <dgm:spPr/>
      <dgm:t>
        <a:bodyPr/>
        <a:lstStyle/>
        <a:p>
          <a:endParaRPr lang="ru-RU"/>
        </a:p>
      </dgm:t>
    </dgm:pt>
    <dgm:pt modelId="{2974E517-808F-45D3-9330-45053D32F665}">
      <dgm:prSet phldrT="[Текст]" custT="1"/>
      <dgm:spPr/>
      <dgm:t>
        <a:bodyPr/>
        <a:lstStyle/>
        <a:p>
          <a:r>
            <a:rPr lang="ru-RU" sz="2000" dirty="0" smtClean="0"/>
            <a:t>Волонтеры (посещение ДДИ, профориентация)</a:t>
          </a:r>
          <a:endParaRPr lang="ru-RU" sz="2000" dirty="0"/>
        </a:p>
      </dgm:t>
    </dgm:pt>
    <dgm:pt modelId="{D172842B-018D-4CBD-8A27-4DD3976BD273}" type="parTrans" cxnId="{0A17BCA3-C152-4C47-8066-A3736D83F7EC}">
      <dgm:prSet/>
      <dgm:spPr/>
      <dgm:t>
        <a:bodyPr/>
        <a:lstStyle/>
        <a:p>
          <a:endParaRPr lang="ru-RU"/>
        </a:p>
      </dgm:t>
    </dgm:pt>
    <dgm:pt modelId="{168CE579-E330-423C-BD1B-7F6AF114208E}" type="sibTrans" cxnId="{0A17BCA3-C152-4C47-8066-A3736D83F7EC}">
      <dgm:prSet/>
      <dgm:spPr/>
      <dgm:t>
        <a:bodyPr/>
        <a:lstStyle/>
        <a:p>
          <a:endParaRPr lang="ru-RU"/>
        </a:p>
      </dgm:t>
    </dgm:pt>
    <dgm:pt modelId="{EE32E147-A417-4C97-BB72-A02F0EA32B81}">
      <dgm:prSet phldrT="[Текст]" custT="1"/>
      <dgm:spPr/>
      <dgm:t>
        <a:bodyPr/>
        <a:lstStyle/>
        <a:p>
          <a:r>
            <a:rPr lang="ru-RU" sz="2000" dirty="0" smtClean="0"/>
            <a:t>Профилактика – работа с семьями</a:t>
          </a:r>
          <a:endParaRPr lang="ru-RU" sz="2000" dirty="0"/>
        </a:p>
      </dgm:t>
    </dgm:pt>
    <dgm:pt modelId="{4B0F7B0D-1976-4E57-919F-C08CB0138FB1}" type="parTrans" cxnId="{7B3A3186-0237-4753-8471-45E7F710F079}">
      <dgm:prSet/>
      <dgm:spPr/>
      <dgm:t>
        <a:bodyPr/>
        <a:lstStyle/>
        <a:p>
          <a:endParaRPr lang="ru-RU"/>
        </a:p>
      </dgm:t>
    </dgm:pt>
    <dgm:pt modelId="{72F543F0-91EB-4FD4-B22D-F0D6EA241A6F}" type="sibTrans" cxnId="{7B3A3186-0237-4753-8471-45E7F710F079}">
      <dgm:prSet/>
      <dgm:spPr/>
      <dgm:t>
        <a:bodyPr/>
        <a:lstStyle/>
        <a:p>
          <a:endParaRPr lang="ru-RU"/>
        </a:p>
      </dgm:t>
    </dgm:pt>
    <dgm:pt modelId="{0EA8CC4D-2CC7-47B5-9A9D-B3B49C6CF74D}">
      <dgm:prSet phldrT="[Текст]" custT="1"/>
      <dgm:spPr/>
      <dgm:t>
        <a:bodyPr/>
        <a:lstStyle/>
        <a:p>
          <a:r>
            <a:rPr lang="ru-RU" sz="2000" dirty="0" smtClean="0"/>
            <a:t>Материальная помощь учреждениям</a:t>
          </a:r>
          <a:endParaRPr lang="ru-RU" sz="2000" dirty="0"/>
        </a:p>
      </dgm:t>
    </dgm:pt>
    <dgm:pt modelId="{53276200-D8E2-4868-9959-7BF4ADF3C0E9}" type="parTrans" cxnId="{FA3F3718-47C0-4362-BDB6-A232AD5AF99B}">
      <dgm:prSet/>
      <dgm:spPr/>
      <dgm:t>
        <a:bodyPr/>
        <a:lstStyle/>
        <a:p>
          <a:endParaRPr lang="ru-RU"/>
        </a:p>
      </dgm:t>
    </dgm:pt>
    <dgm:pt modelId="{D7C55B8A-DB12-4EF2-9DEF-A67001B84863}" type="sibTrans" cxnId="{FA3F3718-47C0-4362-BDB6-A232AD5AF99B}">
      <dgm:prSet/>
      <dgm:spPr/>
      <dgm:t>
        <a:bodyPr/>
        <a:lstStyle/>
        <a:p>
          <a:endParaRPr lang="ru-RU"/>
        </a:p>
      </dgm:t>
    </dgm:pt>
    <dgm:pt modelId="{6454FDEF-C201-411B-91FB-8D80ACC9D953}">
      <dgm:prSet phldrT="[Текст]" custT="1"/>
      <dgm:spPr/>
      <dgm:t>
        <a:bodyPr/>
        <a:lstStyle/>
        <a:p>
          <a:r>
            <a:rPr lang="ru-RU" sz="2000" b="1" dirty="0" smtClean="0"/>
            <a:t>Наставничество </a:t>
          </a:r>
          <a:endParaRPr lang="ru-RU" sz="2000" b="1" dirty="0"/>
        </a:p>
      </dgm:t>
    </dgm:pt>
    <dgm:pt modelId="{15A80736-5801-4807-9287-3C3DBDFC505B}" type="parTrans" cxnId="{DC14841A-741D-4C0B-907A-BB5CEFBCD334}">
      <dgm:prSet/>
      <dgm:spPr/>
      <dgm:t>
        <a:bodyPr/>
        <a:lstStyle/>
        <a:p>
          <a:endParaRPr lang="ru-RU"/>
        </a:p>
      </dgm:t>
    </dgm:pt>
    <dgm:pt modelId="{4FE8D302-D877-4FC8-98EC-48F5D54AC089}" type="sibTrans" cxnId="{DC14841A-741D-4C0B-907A-BB5CEFBCD334}">
      <dgm:prSet/>
      <dgm:spPr/>
      <dgm:t>
        <a:bodyPr/>
        <a:lstStyle/>
        <a:p>
          <a:endParaRPr lang="ru-RU"/>
        </a:p>
      </dgm:t>
    </dgm:pt>
    <dgm:pt modelId="{4C069B36-32C4-4D9F-B088-FFD5AF24D5CE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Духовное </a:t>
          </a:r>
          <a:r>
            <a:rPr lang="ru-RU" sz="2000" dirty="0" err="1" smtClean="0"/>
            <a:t>окормление</a:t>
          </a:r>
          <a:endParaRPr lang="ru-RU" sz="2000" dirty="0"/>
        </a:p>
      </dgm:t>
    </dgm:pt>
    <dgm:pt modelId="{72FDF60C-E911-40A9-A4D6-75989CE3FD1C}" type="parTrans" cxnId="{C4BE9184-305B-438F-BB23-2ED86E1767F1}">
      <dgm:prSet/>
      <dgm:spPr/>
      <dgm:t>
        <a:bodyPr/>
        <a:lstStyle/>
        <a:p>
          <a:endParaRPr lang="ru-RU"/>
        </a:p>
      </dgm:t>
    </dgm:pt>
    <dgm:pt modelId="{BDF60C85-B156-4ACC-8E9D-D5835527B7E4}" type="sibTrans" cxnId="{C4BE9184-305B-438F-BB23-2ED86E1767F1}">
      <dgm:prSet/>
      <dgm:spPr/>
      <dgm:t>
        <a:bodyPr/>
        <a:lstStyle/>
        <a:p>
          <a:endParaRPr lang="ru-RU"/>
        </a:p>
      </dgm:t>
    </dgm:pt>
    <dgm:pt modelId="{AD34B389-AEEC-4DA1-BC71-36787CD71CB8}">
      <dgm:prSet phldrT="[Текст]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900" dirty="0"/>
        </a:p>
      </dgm:t>
    </dgm:pt>
    <dgm:pt modelId="{5E91BB6A-8F41-402A-9862-37E37DD76624}" type="parTrans" cxnId="{F3D67C2E-0642-485D-822C-543BD851F05A}">
      <dgm:prSet/>
      <dgm:spPr/>
      <dgm:t>
        <a:bodyPr/>
        <a:lstStyle/>
        <a:p>
          <a:endParaRPr lang="ru-RU"/>
        </a:p>
      </dgm:t>
    </dgm:pt>
    <dgm:pt modelId="{00A37529-7659-4AD9-875A-420C97484B35}" type="sibTrans" cxnId="{F3D67C2E-0642-485D-822C-543BD851F05A}">
      <dgm:prSet/>
      <dgm:spPr/>
      <dgm:t>
        <a:bodyPr/>
        <a:lstStyle/>
        <a:p>
          <a:endParaRPr lang="ru-RU"/>
        </a:p>
      </dgm:t>
    </dgm:pt>
    <dgm:pt modelId="{AF8F2E48-0A9F-4C80-B337-B015B5CDD06C}">
      <dgm:prSet phldrT="[Текст]" custT="1"/>
      <dgm:spPr/>
      <dgm:t>
        <a:bodyPr/>
        <a:lstStyle/>
        <a:p>
          <a:pPr marL="171450" marR="0" indent="0" defTabSz="8445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Волонтеры (творчество, духовно-просветительские занятия)</a:t>
          </a:r>
          <a:endParaRPr lang="ru-RU" sz="2000" dirty="0"/>
        </a:p>
      </dgm:t>
    </dgm:pt>
    <dgm:pt modelId="{3C2AD07E-6EF1-4E62-BE71-8CD1A11966F6}" type="parTrans" cxnId="{5847F25F-07AA-494D-BAC4-8BFF925E4386}">
      <dgm:prSet/>
      <dgm:spPr/>
      <dgm:t>
        <a:bodyPr/>
        <a:lstStyle/>
        <a:p>
          <a:endParaRPr lang="ru-RU"/>
        </a:p>
      </dgm:t>
    </dgm:pt>
    <dgm:pt modelId="{ADBE88A2-4F46-49ED-8ED6-328234EF2210}" type="sibTrans" cxnId="{5847F25F-07AA-494D-BAC4-8BFF925E4386}">
      <dgm:prSet/>
      <dgm:spPr/>
      <dgm:t>
        <a:bodyPr/>
        <a:lstStyle/>
        <a:p>
          <a:endParaRPr lang="ru-RU"/>
        </a:p>
      </dgm:t>
    </dgm:pt>
    <dgm:pt modelId="{FC6A8FF9-770B-44D2-95DF-B0333044C518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Профилактика – центры для кризисных мам</a:t>
          </a:r>
          <a:endParaRPr lang="ru-RU" sz="2000" dirty="0"/>
        </a:p>
      </dgm:t>
    </dgm:pt>
    <dgm:pt modelId="{2A6C1813-8F82-4103-8752-749CBC548EBF}" type="parTrans" cxnId="{F35DA310-7C9C-44F3-97C8-CE61658BBF9C}">
      <dgm:prSet/>
      <dgm:spPr/>
      <dgm:t>
        <a:bodyPr/>
        <a:lstStyle/>
        <a:p>
          <a:endParaRPr lang="ru-RU"/>
        </a:p>
      </dgm:t>
    </dgm:pt>
    <dgm:pt modelId="{2E385054-8046-4365-BA6C-7985D47522E8}" type="sibTrans" cxnId="{F35DA310-7C9C-44F3-97C8-CE61658BBF9C}">
      <dgm:prSet/>
      <dgm:spPr/>
      <dgm:t>
        <a:bodyPr/>
        <a:lstStyle/>
        <a:p>
          <a:endParaRPr lang="ru-RU"/>
        </a:p>
      </dgm:t>
    </dgm:pt>
    <dgm:pt modelId="{598D16CA-0380-4AD5-AFD4-E433CB7D0DC1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Сестры милосердия в больницах</a:t>
          </a:r>
          <a:endParaRPr lang="ru-RU" sz="2000" dirty="0"/>
        </a:p>
      </dgm:t>
    </dgm:pt>
    <dgm:pt modelId="{5A7D6E57-C25A-452A-99B0-E68024A91602}" type="parTrans" cxnId="{57F62985-D3C8-453F-8C63-68B71A3CEAE1}">
      <dgm:prSet/>
      <dgm:spPr/>
    </dgm:pt>
    <dgm:pt modelId="{21173FD4-317D-4F99-9321-B87053909329}" type="sibTrans" cxnId="{57F62985-D3C8-453F-8C63-68B71A3CEAE1}">
      <dgm:prSet/>
      <dgm:spPr/>
    </dgm:pt>
    <dgm:pt modelId="{7872BF8B-B793-4FD7-98C0-019F7F9F6FBE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Помощь учреждениям</a:t>
          </a:r>
          <a:endParaRPr lang="ru-RU" sz="2000" dirty="0"/>
        </a:p>
      </dgm:t>
    </dgm:pt>
    <dgm:pt modelId="{5EB9F997-45A3-492A-8780-99CA5A3915ED}" type="sibTrans" cxnId="{05F62E64-3859-4482-8A0C-7577B367AA0B}">
      <dgm:prSet/>
      <dgm:spPr/>
      <dgm:t>
        <a:bodyPr/>
        <a:lstStyle/>
        <a:p>
          <a:endParaRPr lang="ru-RU"/>
        </a:p>
      </dgm:t>
    </dgm:pt>
    <dgm:pt modelId="{1B767449-E759-4B05-9274-C470A2DAAC11}" type="parTrans" cxnId="{05F62E64-3859-4482-8A0C-7577B367AA0B}">
      <dgm:prSet/>
      <dgm:spPr/>
      <dgm:t>
        <a:bodyPr/>
        <a:lstStyle/>
        <a:p>
          <a:endParaRPr lang="ru-RU"/>
        </a:p>
      </dgm:t>
    </dgm:pt>
    <dgm:pt modelId="{892F522D-F763-4957-BDC4-119BFA4A2EF6}">
      <dgm:prSet phldrT="[Текст]" custT="1"/>
      <dgm:spPr/>
      <dgm:t>
        <a:bodyPr/>
        <a:lstStyle/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dirty="0" smtClean="0"/>
            <a:t>ЦСУ при ММО</a:t>
          </a:r>
          <a:endParaRPr lang="ru-RU" sz="2000" dirty="0"/>
        </a:p>
      </dgm:t>
    </dgm:pt>
    <dgm:pt modelId="{B99BDBE6-E2B6-4756-BAED-76DFB348C795}" type="parTrans" cxnId="{8EA9AF26-7BE6-4D94-A83D-45FB9D73517F}">
      <dgm:prSet/>
      <dgm:spPr/>
    </dgm:pt>
    <dgm:pt modelId="{76D2F3A9-C842-4AD5-BBC3-CCA2620F67BD}" type="sibTrans" cxnId="{8EA9AF26-7BE6-4D94-A83D-45FB9D73517F}">
      <dgm:prSet/>
      <dgm:spPr/>
    </dgm:pt>
    <dgm:pt modelId="{1D878AD8-300A-4445-B501-A82E8E5EB757}" type="pres">
      <dgm:prSet presAssocID="{43C24890-989D-4858-A247-BC58A1C9C021}" presName="diagram" presStyleCnt="0">
        <dgm:presLayoutVars>
          <dgm:dir/>
          <dgm:animLvl val="lvl"/>
          <dgm:resizeHandles val="exact"/>
        </dgm:presLayoutVars>
      </dgm:prSet>
      <dgm:spPr/>
    </dgm:pt>
    <dgm:pt modelId="{58B8DD46-D616-4AF0-83CA-B7899B03B862}" type="pres">
      <dgm:prSet presAssocID="{45BA1F12-BDBB-4D77-9EF4-524BC68791D0}" presName="compNode" presStyleCnt="0"/>
      <dgm:spPr/>
    </dgm:pt>
    <dgm:pt modelId="{7AFFB28D-D6A0-48AA-9DB1-2594899D6B77}" type="pres">
      <dgm:prSet presAssocID="{45BA1F12-BDBB-4D77-9EF4-524BC68791D0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68D9D-113D-4A4F-BDE4-BFD800E41807}" type="pres">
      <dgm:prSet presAssocID="{45BA1F12-BDBB-4D77-9EF4-524BC68791D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CCC05DB-ECA4-4FF8-B7D0-C27A9A2D5ECD}" type="pres">
      <dgm:prSet presAssocID="{45BA1F12-BDBB-4D77-9EF4-524BC68791D0}" presName="parentRect" presStyleLbl="alignNode1" presStyleIdx="0" presStyleCnt="2"/>
      <dgm:spPr/>
    </dgm:pt>
    <dgm:pt modelId="{3B17330B-98E7-4545-8940-02C29AB7A6D3}" type="pres">
      <dgm:prSet presAssocID="{45BA1F12-BDBB-4D77-9EF4-524BC68791D0}" presName="adorn" presStyleLbl="fgAccFollow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FDC9642-901D-44B1-94B7-B84EABE33CBB}" type="pres">
      <dgm:prSet presAssocID="{E1AB00CC-3DE3-4B4A-9D0D-8901525894F6}" presName="sibTrans" presStyleLbl="sibTrans2D1" presStyleIdx="0" presStyleCnt="0"/>
      <dgm:spPr/>
    </dgm:pt>
    <dgm:pt modelId="{F52F191B-263E-4FF1-A0C7-3C9649C94915}" type="pres">
      <dgm:prSet presAssocID="{582907F9-2E41-4EF3-9469-96D7465914A5}" presName="compNode" presStyleCnt="0"/>
      <dgm:spPr/>
    </dgm:pt>
    <dgm:pt modelId="{7FB280BD-4801-410F-A8CB-176FDDF859E3}" type="pres">
      <dgm:prSet presAssocID="{582907F9-2E41-4EF3-9469-96D7465914A5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A47612-DEC8-4772-BFA3-BBD23C513EFF}" type="pres">
      <dgm:prSet presAssocID="{582907F9-2E41-4EF3-9469-96D7465914A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A1DFA6D-448C-4280-A223-9BFB0E3E9EB5}" type="pres">
      <dgm:prSet presAssocID="{582907F9-2E41-4EF3-9469-96D7465914A5}" presName="parentRect" presStyleLbl="alignNode1" presStyleIdx="1" presStyleCnt="2"/>
      <dgm:spPr/>
    </dgm:pt>
    <dgm:pt modelId="{092E71C8-42FD-4BDC-9A26-F01F6E7CC46E}" type="pres">
      <dgm:prSet presAssocID="{582907F9-2E41-4EF3-9469-96D7465914A5}" presName="adorn" presStyleLbl="fgAccFollowNod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05F62E64-3859-4482-8A0C-7577B367AA0B}" srcId="{582907F9-2E41-4EF3-9469-96D7465914A5}" destId="{7872BF8B-B793-4FD7-98C0-019F7F9F6FBE}" srcOrd="6" destOrd="0" parTransId="{1B767449-E759-4B05-9274-C470A2DAAC11}" sibTransId="{5EB9F997-45A3-492A-8780-99CA5A3915ED}"/>
    <dgm:cxn modelId="{AD414997-CDC5-448B-91D1-A00C885F0802}" type="presOf" srcId="{AD34B389-AEEC-4DA1-BC71-36787CD71CB8}" destId="{7FB280BD-4801-410F-A8CB-176FDDF859E3}" srcOrd="0" destOrd="7" presId="urn:microsoft.com/office/officeart/2005/8/layout/bList2"/>
    <dgm:cxn modelId="{5847F25F-07AA-494D-BAC4-8BFF925E4386}" srcId="{582907F9-2E41-4EF3-9469-96D7465914A5}" destId="{AF8F2E48-0A9F-4C80-B337-B015B5CDD06C}" srcOrd="4" destOrd="0" parTransId="{3C2AD07E-6EF1-4E62-BE71-8CD1A11966F6}" sibTransId="{ADBE88A2-4F46-49ED-8ED6-328234EF2210}"/>
    <dgm:cxn modelId="{825B2758-DEA0-4CC0-B699-5657153E4FDC}" srcId="{582907F9-2E41-4EF3-9469-96D7465914A5}" destId="{2B012909-039F-46D3-A0C7-281BC3EE9C35}" srcOrd="0" destOrd="0" parTransId="{76BD9536-29B5-4DE9-AEA5-6DE40E06E680}" sibTransId="{0AF46C5A-6B47-4E9B-88A3-FA47686220E9}"/>
    <dgm:cxn modelId="{AB35E90B-35A9-41CE-85A8-253CE182DD5B}" type="presOf" srcId="{45BA1F12-BDBB-4D77-9EF4-524BC68791D0}" destId="{BCCC05DB-ECA4-4FF8-B7D0-C27A9A2D5ECD}" srcOrd="1" destOrd="0" presId="urn:microsoft.com/office/officeart/2005/8/layout/bList2"/>
    <dgm:cxn modelId="{F7BBDD0A-1EB7-4A5C-B7BE-FD7B95022AA9}" srcId="{45BA1F12-BDBB-4D77-9EF4-524BC68791D0}" destId="{4642E26E-9351-418D-A9D9-8310FF2F9CCC}" srcOrd="1" destOrd="0" parTransId="{731C6D54-EC51-43D0-ADEA-B9E1ABAD72F6}" sibTransId="{75D2C050-9618-4F6F-B86F-E1E50F8B713E}"/>
    <dgm:cxn modelId="{872DCAE2-3940-4186-AA39-17575119CE64}" type="presOf" srcId="{6454FDEF-C201-411B-91FB-8D80ACC9D953}" destId="{7AFFB28D-D6A0-48AA-9DB1-2594899D6B77}" srcOrd="0" destOrd="6" presId="urn:microsoft.com/office/officeart/2005/8/layout/bList2"/>
    <dgm:cxn modelId="{8EA9AF26-7BE6-4D94-A83D-45FB9D73517F}" srcId="{582907F9-2E41-4EF3-9469-96D7465914A5}" destId="{892F522D-F763-4957-BDC4-119BFA4A2EF6}" srcOrd="1" destOrd="0" parTransId="{B99BDBE6-E2B6-4756-BAED-76DFB348C795}" sibTransId="{76D2F3A9-C842-4AD5-BBC3-CCA2620F67BD}"/>
    <dgm:cxn modelId="{659F4463-E338-4217-86D2-E0CDBCAA4E5A}" type="presOf" srcId="{E1AB00CC-3DE3-4B4A-9D0D-8901525894F6}" destId="{BFDC9642-901D-44B1-94B7-B84EABE33CBB}" srcOrd="0" destOrd="0" presId="urn:microsoft.com/office/officeart/2005/8/layout/bList2"/>
    <dgm:cxn modelId="{FA3F3718-47C0-4362-BDB6-A232AD5AF99B}" srcId="{45BA1F12-BDBB-4D77-9EF4-524BC68791D0}" destId="{0EA8CC4D-2CC7-47B5-9A9D-B3B49C6CF74D}" srcOrd="5" destOrd="0" parTransId="{53276200-D8E2-4868-9959-7BF4ADF3C0E9}" sibTransId="{D7C55B8A-DB12-4EF2-9DEF-A67001B84863}"/>
    <dgm:cxn modelId="{F3D67C2E-0642-485D-822C-543BD851F05A}" srcId="{582907F9-2E41-4EF3-9469-96D7465914A5}" destId="{AD34B389-AEEC-4DA1-BC71-36787CD71CB8}" srcOrd="7" destOrd="0" parTransId="{5E91BB6A-8F41-402A-9862-37E37DD76624}" sibTransId="{00A37529-7659-4AD9-875A-420C97484B35}"/>
    <dgm:cxn modelId="{A7D951A4-B883-4E65-A8D8-0FA2A555D197}" type="presOf" srcId="{582907F9-2E41-4EF3-9469-96D7465914A5}" destId="{BA1DFA6D-448C-4280-A223-9BFB0E3E9EB5}" srcOrd="1" destOrd="0" presId="urn:microsoft.com/office/officeart/2005/8/layout/bList2"/>
    <dgm:cxn modelId="{346F497E-DF6E-4ADC-9900-8E693F259836}" srcId="{43C24890-989D-4858-A247-BC58A1C9C021}" destId="{582907F9-2E41-4EF3-9469-96D7465914A5}" srcOrd="1" destOrd="0" parTransId="{4B472B00-63C5-4C0D-8CA9-EE6FD6DF7FE5}" sibTransId="{FDC4EEDD-6C6A-42E2-9296-F3A19FB4D1A7}"/>
    <dgm:cxn modelId="{5AB4FD3D-4130-47BD-A23A-E80AF4F463E4}" type="presOf" srcId="{AF8F2E48-0A9F-4C80-B337-B015B5CDD06C}" destId="{7FB280BD-4801-410F-A8CB-176FDDF859E3}" srcOrd="0" destOrd="4" presId="urn:microsoft.com/office/officeart/2005/8/layout/bList2"/>
    <dgm:cxn modelId="{0A17BCA3-C152-4C47-8066-A3736D83F7EC}" srcId="{45BA1F12-BDBB-4D77-9EF4-524BC68791D0}" destId="{2974E517-808F-45D3-9330-45053D32F665}" srcOrd="3" destOrd="0" parTransId="{D172842B-018D-4CBD-8A27-4DD3976BD273}" sibTransId="{168CE579-E330-423C-BD1B-7F6AF114208E}"/>
    <dgm:cxn modelId="{0294BEBD-309D-4974-B83B-8574CCE36291}" type="presOf" srcId="{7872BF8B-B793-4FD7-98C0-019F7F9F6FBE}" destId="{7FB280BD-4801-410F-A8CB-176FDDF859E3}" srcOrd="0" destOrd="6" presId="urn:microsoft.com/office/officeart/2005/8/layout/bList2"/>
    <dgm:cxn modelId="{C4BE9184-305B-438F-BB23-2ED86E1767F1}" srcId="{582907F9-2E41-4EF3-9469-96D7465914A5}" destId="{4C069B36-32C4-4D9F-B088-FFD5AF24D5CE}" srcOrd="2" destOrd="0" parTransId="{72FDF60C-E911-40A9-A4D6-75989CE3FD1C}" sibTransId="{BDF60C85-B156-4ACC-8E9D-D5835527B7E4}"/>
    <dgm:cxn modelId="{CF376D1A-0DBB-44CF-BD0D-205B1E6ED769}" type="presOf" srcId="{0EA8CC4D-2CC7-47B5-9A9D-B3B49C6CF74D}" destId="{7AFFB28D-D6A0-48AA-9DB1-2594899D6B77}" srcOrd="0" destOrd="5" presId="urn:microsoft.com/office/officeart/2005/8/layout/bList2"/>
    <dgm:cxn modelId="{5A0B2460-FF43-4679-AECE-7EA34FE4CFB4}" type="presOf" srcId="{5C38A025-53FB-4B7F-9921-D47590235034}" destId="{7AFFB28D-D6A0-48AA-9DB1-2594899D6B77}" srcOrd="0" destOrd="0" presId="urn:microsoft.com/office/officeart/2005/8/layout/bList2"/>
    <dgm:cxn modelId="{7E024D2B-C1D5-45C2-B967-0B150B8CF63C}" type="presOf" srcId="{EE32E147-A417-4C97-BB72-A02F0EA32B81}" destId="{7AFFB28D-D6A0-48AA-9DB1-2594899D6B77}" srcOrd="0" destOrd="4" presId="urn:microsoft.com/office/officeart/2005/8/layout/bList2"/>
    <dgm:cxn modelId="{EA8C7034-3DF7-4550-80CE-72393C434E1C}" type="presOf" srcId="{598D16CA-0380-4AD5-AFD4-E433CB7D0DC1}" destId="{7FB280BD-4801-410F-A8CB-176FDDF859E3}" srcOrd="0" destOrd="3" presId="urn:microsoft.com/office/officeart/2005/8/layout/bList2"/>
    <dgm:cxn modelId="{868390FC-1DDC-4818-9D3B-8870001DB988}" srcId="{45BA1F12-BDBB-4D77-9EF4-524BC68791D0}" destId="{4246A89E-AA88-4DC6-A450-5D413F460725}" srcOrd="2" destOrd="0" parTransId="{6925EA0B-B00B-4A72-A63D-FC62D4060CC1}" sibTransId="{2DA41708-32AC-46BE-8DFB-1EA9CFC39828}"/>
    <dgm:cxn modelId="{57F62985-D3C8-453F-8C63-68B71A3CEAE1}" srcId="{582907F9-2E41-4EF3-9469-96D7465914A5}" destId="{598D16CA-0380-4AD5-AFD4-E433CB7D0DC1}" srcOrd="3" destOrd="0" parTransId="{5A7D6E57-C25A-452A-99B0-E68024A91602}" sibTransId="{21173FD4-317D-4F99-9321-B87053909329}"/>
    <dgm:cxn modelId="{7B3A3186-0237-4753-8471-45E7F710F079}" srcId="{45BA1F12-BDBB-4D77-9EF4-524BC68791D0}" destId="{EE32E147-A417-4C97-BB72-A02F0EA32B81}" srcOrd="4" destOrd="0" parTransId="{4B0F7B0D-1976-4E57-919F-C08CB0138FB1}" sibTransId="{72F543F0-91EB-4FD4-B22D-F0D6EA241A6F}"/>
    <dgm:cxn modelId="{D4D518BC-F902-4D4C-AD72-23D74696CC4B}" type="presOf" srcId="{4642E26E-9351-418D-A9D9-8310FF2F9CCC}" destId="{7AFFB28D-D6A0-48AA-9DB1-2594899D6B77}" srcOrd="0" destOrd="1" presId="urn:microsoft.com/office/officeart/2005/8/layout/bList2"/>
    <dgm:cxn modelId="{F053B1FD-D0BF-4764-BE16-B62B9FD9ABA9}" srcId="{45BA1F12-BDBB-4D77-9EF4-524BC68791D0}" destId="{5C38A025-53FB-4B7F-9921-D47590235034}" srcOrd="0" destOrd="0" parTransId="{BC46B37E-F457-4149-B3DD-0465EF56B254}" sibTransId="{ED275307-9907-4413-BCBE-3E16125E06B3}"/>
    <dgm:cxn modelId="{7AF1A038-CB45-40EC-AF9F-CEB310ACA2F3}" type="presOf" srcId="{892F522D-F763-4957-BDC4-119BFA4A2EF6}" destId="{7FB280BD-4801-410F-A8CB-176FDDF859E3}" srcOrd="0" destOrd="1" presId="urn:microsoft.com/office/officeart/2005/8/layout/bList2"/>
    <dgm:cxn modelId="{F35DA310-7C9C-44F3-97C8-CE61658BBF9C}" srcId="{582907F9-2E41-4EF3-9469-96D7465914A5}" destId="{FC6A8FF9-770B-44D2-95DF-B0333044C518}" srcOrd="5" destOrd="0" parTransId="{2A6C1813-8F82-4103-8752-749CBC548EBF}" sibTransId="{2E385054-8046-4365-BA6C-7985D47522E8}"/>
    <dgm:cxn modelId="{DC14841A-741D-4C0B-907A-BB5CEFBCD334}" srcId="{45BA1F12-BDBB-4D77-9EF4-524BC68791D0}" destId="{6454FDEF-C201-411B-91FB-8D80ACC9D953}" srcOrd="6" destOrd="0" parTransId="{15A80736-5801-4807-9287-3C3DBDFC505B}" sibTransId="{4FE8D302-D877-4FC8-98EC-48F5D54AC089}"/>
    <dgm:cxn modelId="{C125D262-E3BD-4D08-85F8-3A4EF292C160}" type="presOf" srcId="{582907F9-2E41-4EF3-9469-96D7465914A5}" destId="{E3A47612-DEC8-4772-BFA3-BBD23C513EFF}" srcOrd="0" destOrd="0" presId="urn:microsoft.com/office/officeart/2005/8/layout/bList2"/>
    <dgm:cxn modelId="{D1E25E4D-D501-4D88-9372-22A6DB2A76C0}" type="presOf" srcId="{2B012909-039F-46D3-A0C7-281BC3EE9C35}" destId="{7FB280BD-4801-410F-A8CB-176FDDF859E3}" srcOrd="0" destOrd="0" presId="urn:microsoft.com/office/officeart/2005/8/layout/bList2"/>
    <dgm:cxn modelId="{7D277361-E3B4-46A8-9A7D-23AE53B8699C}" type="presOf" srcId="{45BA1F12-BDBB-4D77-9EF4-524BC68791D0}" destId="{A7868D9D-113D-4A4F-BDE4-BFD800E41807}" srcOrd="0" destOrd="0" presId="urn:microsoft.com/office/officeart/2005/8/layout/bList2"/>
    <dgm:cxn modelId="{DF0998CF-30BB-4E98-87C0-4F761D364677}" srcId="{43C24890-989D-4858-A247-BC58A1C9C021}" destId="{45BA1F12-BDBB-4D77-9EF4-524BC68791D0}" srcOrd="0" destOrd="0" parTransId="{A91C484B-1F71-4BB9-8F11-24ED9F8C724A}" sibTransId="{E1AB00CC-3DE3-4B4A-9D0D-8901525894F6}"/>
    <dgm:cxn modelId="{771EE2C6-D5CB-407C-8DAC-68E087FDD9B5}" type="presOf" srcId="{4C069B36-32C4-4D9F-B088-FFD5AF24D5CE}" destId="{7FB280BD-4801-410F-A8CB-176FDDF859E3}" srcOrd="0" destOrd="2" presId="urn:microsoft.com/office/officeart/2005/8/layout/bList2"/>
    <dgm:cxn modelId="{1A1D1321-3DD1-44D8-BB8E-55B42BAD4E41}" type="presOf" srcId="{43C24890-989D-4858-A247-BC58A1C9C021}" destId="{1D878AD8-300A-4445-B501-A82E8E5EB757}" srcOrd="0" destOrd="0" presId="urn:microsoft.com/office/officeart/2005/8/layout/bList2"/>
    <dgm:cxn modelId="{807D0C72-5168-416F-A265-0DF80276A69D}" type="presOf" srcId="{2974E517-808F-45D3-9330-45053D32F665}" destId="{7AFFB28D-D6A0-48AA-9DB1-2594899D6B77}" srcOrd="0" destOrd="3" presId="urn:microsoft.com/office/officeart/2005/8/layout/bList2"/>
    <dgm:cxn modelId="{8E2894BD-C83F-47C0-BB6A-31D366F4E5F1}" type="presOf" srcId="{FC6A8FF9-770B-44D2-95DF-B0333044C518}" destId="{7FB280BD-4801-410F-A8CB-176FDDF859E3}" srcOrd="0" destOrd="5" presId="urn:microsoft.com/office/officeart/2005/8/layout/bList2"/>
    <dgm:cxn modelId="{FBA5E3AC-7B66-4E0C-869B-660B6CFC0A59}" type="presOf" srcId="{4246A89E-AA88-4DC6-A450-5D413F460725}" destId="{7AFFB28D-D6A0-48AA-9DB1-2594899D6B77}" srcOrd="0" destOrd="2" presId="urn:microsoft.com/office/officeart/2005/8/layout/bList2"/>
    <dgm:cxn modelId="{DE0A10E4-BE6A-4B22-A19A-E5F0F27258F9}" type="presParOf" srcId="{1D878AD8-300A-4445-B501-A82E8E5EB757}" destId="{58B8DD46-D616-4AF0-83CA-B7899B03B862}" srcOrd="0" destOrd="0" presId="urn:microsoft.com/office/officeart/2005/8/layout/bList2"/>
    <dgm:cxn modelId="{5D98A2DC-8587-40FF-A44F-35CF1AC05D1D}" type="presParOf" srcId="{58B8DD46-D616-4AF0-83CA-B7899B03B862}" destId="{7AFFB28D-D6A0-48AA-9DB1-2594899D6B77}" srcOrd="0" destOrd="0" presId="urn:microsoft.com/office/officeart/2005/8/layout/bList2"/>
    <dgm:cxn modelId="{38C883B8-D9BD-4966-BA86-DD44444207FE}" type="presParOf" srcId="{58B8DD46-D616-4AF0-83CA-B7899B03B862}" destId="{A7868D9D-113D-4A4F-BDE4-BFD800E41807}" srcOrd="1" destOrd="0" presId="urn:microsoft.com/office/officeart/2005/8/layout/bList2"/>
    <dgm:cxn modelId="{C8617CFF-BF0E-4D8D-A02F-36B600FE3EFE}" type="presParOf" srcId="{58B8DD46-D616-4AF0-83CA-B7899B03B862}" destId="{BCCC05DB-ECA4-4FF8-B7D0-C27A9A2D5ECD}" srcOrd="2" destOrd="0" presId="urn:microsoft.com/office/officeart/2005/8/layout/bList2"/>
    <dgm:cxn modelId="{B39A0CB5-7468-4CBB-B26F-8D9C7B6FEE0D}" type="presParOf" srcId="{58B8DD46-D616-4AF0-83CA-B7899B03B862}" destId="{3B17330B-98E7-4545-8940-02C29AB7A6D3}" srcOrd="3" destOrd="0" presId="urn:microsoft.com/office/officeart/2005/8/layout/bList2"/>
    <dgm:cxn modelId="{1C58F13D-DF68-413F-A05C-5186CFEDAC33}" type="presParOf" srcId="{1D878AD8-300A-4445-B501-A82E8E5EB757}" destId="{BFDC9642-901D-44B1-94B7-B84EABE33CBB}" srcOrd="1" destOrd="0" presId="urn:microsoft.com/office/officeart/2005/8/layout/bList2"/>
    <dgm:cxn modelId="{271FF02A-3FB9-4D6C-B896-21A18AFF4B84}" type="presParOf" srcId="{1D878AD8-300A-4445-B501-A82E8E5EB757}" destId="{F52F191B-263E-4FF1-A0C7-3C9649C94915}" srcOrd="2" destOrd="0" presId="urn:microsoft.com/office/officeart/2005/8/layout/bList2"/>
    <dgm:cxn modelId="{18CC49B9-A1F5-4ADE-B55C-D7DC9B00C993}" type="presParOf" srcId="{F52F191B-263E-4FF1-A0C7-3C9649C94915}" destId="{7FB280BD-4801-410F-A8CB-176FDDF859E3}" srcOrd="0" destOrd="0" presId="urn:microsoft.com/office/officeart/2005/8/layout/bList2"/>
    <dgm:cxn modelId="{BC619398-F601-4AD4-ACDD-79EFCA01E412}" type="presParOf" srcId="{F52F191B-263E-4FF1-A0C7-3C9649C94915}" destId="{E3A47612-DEC8-4772-BFA3-BBD23C513EFF}" srcOrd="1" destOrd="0" presId="urn:microsoft.com/office/officeart/2005/8/layout/bList2"/>
    <dgm:cxn modelId="{144683D6-07E1-4765-B437-88781F8C81ED}" type="presParOf" srcId="{F52F191B-263E-4FF1-A0C7-3C9649C94915}" destId="{BA1DFA6D-448C-4280-A223-9BFB0E3E9EB5}" srcOrd="2" destOrd="0" presId="urn:microsoft.com/office/officeart/2005/8/layout/bList2"/>
    <dgm:cxn modelId="{EE795014-1033-435B-8621-08070E9053D8}" type="presParOf" srcId="{F52F191B-263E-4FF1-A0C7-3C9649C94915}" destId="{092E71C8-42FD-4BDC-9A26-F01F6E7CC46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8B1FAD-F5EF-4D13-BF97-3C43020FF2FB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A1013E4-7F02-4B50-BF95-4C23F5A7A30E}">
      <dgm:prSet custT="1"/>
      <dgm:spPr/>
      <dgm:t>
        <a:bodyPr/>
        <a:lstStyle/>
        <a:p>
          <a:pPr rtl="0"/>
          <a:r>
            <a:rPr lang="ru-RU" sz="2800" b="1" dirty="0" smtClean="0"/>
            <a:t>Предварительное обучение.</a:t>
          </a:r>
          <a:endParaRPr lang="ru-RU" sz="2800" dirty="0"/>
        </a:p>
      </dgm:t>
    </dgm:pt>
    <dgm:pt modelId="{5866E477-1165-487B-AA55-3D579D489DF3}" type="parTrans" cxnId="{6C935AB3-CFD7-4DE8-97DB-E261C3AED342}">
      <dgm:prSet/>
      <dgm:spPr/>
      <dgm:t>
        <a:bodyPr/>
        <a:lstStyle/>
        <a:p>
          <a:endParaRPr lang="ru-RU" sz="1600"/>
        </a:p>
      </dgm:t>
    </dgm:pt>
    <dgm:pt modelId="{B4FF451C-6766-45C8-9FBC-5BAD305E73FA}" type="sibTrans" cxnId="{6C935AB3-CFD7-4DE8-97DB-E261C3AED342}">
      <dgm:prSet/>
      <dgm:spPr/>
      <dgm:t>
        <a:bodyPr/>
        <a:lstStyle/>
        <a:p>
          <a:endParaRPr lang="ru-RU" sz="1600"/>
        </a:p>
      </dgm:t>
    </dgm:pt>
    <dgm:pt modelId="{1B51E315-B030-48A7-B72B-C4730CBC0471}">
      <dgm:prSet custT="1"/>
      <dgm:spPr/>
      <dgm:t>
        <a:bodyPr/>
        <a:lstStyle/>
        <a:p>
          <a:pPr rtl="0"/>
          <a:r>
            <a:rPr lang="ru-RU" sz="2800" b="1" dirty="0" smtClean="0"/>
            <a:t>Еженедельные/ежемесячные встречи с подростком на регулярной основе.</a:t>
          </a:r>
          <a:endParaRPr lang="ru-RU" sz="2800" b="1" dirty="0"/>
        </a:p>
      </dgm:t>
    </dgm:pt>
    <dgm:pt modelId="{7F2A7F51-4B19-48D1-A155-9426DA92C78E}" type="parTrans" cxnId="{E43BBDD1-F194-4A7C-BA73-B7A94ABC8E6D}">
      <dgm:prSet/>
      <dgm:spPr/>
      <dgm:t>
        <a:bodyPr/>
        <a:lstStyle/>
        <a:p>
          <a:endParaRPr lang="ru-RU" sz="1600"/>
        </a:p>
      </dgm:t>
    </dgm:pt>
    <dgm:pt modelId="{7611B58F-3A01-40E5-B8C1-99A894DB12C3}" type="sibTrans" cxnId="{E43BBDD1-F194-4A7C-BA73-B7A94ABC8E6D}">
      <dgm:prSet/>
      <dgm:spPr/>
      <dgm:t>
        <a:bodyPr/>
        <a:lstStyle/>
        <a:p>
          <a:endParaRPr lang="ru-RU" sz="1600"/>
        </a:p>
      </dgm:t>
    </dgm:pt>
    <dgm:pt modelId="{887E2FE3-1650-4CC6-87B4-3A01451CDCD6}">
      <dgm:prSet custT="1"/>
      <dgm:spPr/>
      <dgm:t>
        <a:bodyPr/>
        <a:lstStyle/>
        <a:p>
          <a:pPr rtl="0"/>
          <a:r>
            <a:rPr lang="ru-RU" sz="2800" b="1" dirty="0" smtClean="0"/>
            <a:t>Наставник готовит ежемесячные отчеты, поддерживает контакт с координатором (не реже одного раза в месяц).</a:t>
          </a:r>
          <a:endParaRPr lang="ru-RU" sz="2800" dirty="0"/>
        </a:p>
      </dgm:t>
    </dgm:pt>
    <dgm:pt modelId="{E8D16A9A-2FA4-46E0-ACD2-0DCD2611ECF0}" type="parTrans" cxnId="{423EE623-446E-4060-8828-790E75901123}">
      <dgm:prSet/>
      <dgm:spPr/>
      <dgm:t>
        <a:bodyPr/>
        <a:lstStyle/>
        <a:p>
          <a:endParaRPr lang="ru-RU" sz="1600"/>
        </a:p>
      </dgm:t>
    </dgm:pt>
    <dgm:pt modelId="{EDA6C285-9C8A-48EA-B9BA-7734BE00AA18}" type="sibTrans" cxnId="{423EE623-446E-4060-8828-790E75901123}">
      <dgm:prSet/>
      <dgm:spPr/>
      <dgm:t>
        <a:bodyPr/>
        <a:lstStyle/>
        <a:p>
          <a:endParaRPr lang="ru-RU" sz="1600"/>
        </a:p>
      </dgm:t>
    </dgm:pt>
    <dgm:pt modelId="{4209FCA3-013D-446B-B18A-FA5F4B4A4DA8}">
      <dgm:prSet custT="1"/>
      <dgm:spPr/>
      <dgm:t>
        <a:bodyPr/>
        <a:lstStyle/>
        <a:p>
          <a:pPr rtl="0"/>
          <a:r>
            <a:rPr lang="ru-RU" sz="2800" b="1" dirty="0" smtClean="0"/>
            <a:t>Участие в </a:t>
          </a:r>
          <a:r>
            <a:rPr lang="ru-RU" sz="2800" b="1" dirty="0" err="1" smtClean="0"/>
            <a:t>Супервизиях</a:t>
          </a:r>
          <a:r>
            <a:rPr lang="ru-RU" sz="2800" b="1" dirty="0" smtClean="0"/>
            <a:t> (не реже одного раза в два месяца).</a:t>
          </a:r>
          <a:endParaRPr lang="ru-RU" sz="2800" dirty="0"/>
        </a:p>
      </dgm:t>
    </dgm:pt>
    <dgm:pt modelId="{DAAE0FED-3B43-47B2-94B2-38EF88B267B3}" type="parTrans" cxnId="{D47576C6-747C-4CE8-9D15-5CD736D7DC4B}">
      <dgm:prSet/>
      <dgm:spPr/>
      <dgm:t>
        <a:bodyPr/>
        <a:lstStyle/>
        <a:p>
          <a:endParaRPr lang="ru-RU" sz="1600"/>
        </a:p>
      </dgm:t>
    </dgm:pt>
    <dgm:pt modelId="{256A0762-6A98-4F68-B396-3ECB5D00F14F}" type="sibTrans" cxnId="{D47576C6-747C-4CE8-9D15-5CD736D7DC4B}">
      <dgm:prSet/>
      <dgm:spPr/>
      <dgm:t>
        <a:bodyPr/>
        <a:lstStyle/>
        <a:p>
          <a:endParaRPr lang="ru-RU" sz="1600"/>
        </a:p>
      </dgm:t>
    </dgm:pt>
    <dgm:pt modelId="{A02776D0-84DD-49FC-99F8-6B1BC45968C2}" type="pres">
      <dgm:prSet presAssocID="{218B1FAD-F5EF-4D13-BF97-3C43020FF2F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5CBFF3-FF19-429E-A2A9-F676F6CD0ECC}" type="pres">
      <dgm:prSet presAssocID="{3A1013E4-7F02-4B50-BF95-4C23F5A7A30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A0552-307B-4445-8608-57A6CB4CA289}" type="pres">
      <dgm:prSet presAssocID="{B4FF451C-6766-45C8-9FBC-5BAD305E73FA}" presName="spacer" presStyleCnt="0"/>
      <dgm:spPr/>
    </dgm:pt>
    <dgm:pt modelId="{6A5E7233-CA25-4C90-A588-43357E47C392}" type="pres">
      <dgm:prSet presAssocID="{1B51E315-B030-48A7-B72B-C4730CBC047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CCFBE8-F592-4209-B30D-51AEF02C9864}" type="pres">
      <dgm:prSet presAssocID="{7611B58F-3A01-40E5-B8C1-99A894DB12C3}" presName="spacer" presStyleCnt="0"/>
      <dgm:spPr/>
    </dgm:pt>
    <dgm:pt modelId="{F7DD9C73-CE97-45F1-B840-008E07480C9B}" type="pres">
      <dgm:prSet presAssocID="{887E2FE3-1650-4CC6-87B4-3A01451CDCD6}" presName="parentText" presStyleLbl="node1" presStyleIdx="2" presStyleCnt="4" custLinFactY="-4840" custLinFactNeighborX="-2048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023D4-6F0A-43D4-A7DF-1096655CCEBC}" type="pres">
      <dgm:prSet presAssocID="{EDA6C285-9C8A-48EA-B9BA-7734BE00AA18}" presName="spacer" presStyleCnt="0"/>
      <dgm:spPr/>
    </dgm:pt>
    <dgm:pt modelId="{F5236A1A-AF60-4DEA-BC18-A4595C3DC385}" type="pres">
      <dgm:prSet presAssocID="{4209FCA3-013D-446B-B18A-FA5F4B4A4DA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334869-A73D-4867-B571-D46EC8A8ED88}" type="presOf" srcId="{1B51E315-B030-48A7-B72B-C4730CBC0471}" destId="{6A5E7233-CA25-4C90-A588-43357E47C392}" srcOrd="0" destOrd="0" presId="urn:microsoft.com/office/officeart/2005/8/layout/vList2"/>
    <dgm:cxn modelId="{8B4847DC-0B75-4170-AFCA-9F5BE0712C48}" type="presOf" srcId="{218B1FAD-F5EF-4D13-BF97-3C43020FF2FB}" destId="{A02776D0-84DD-49FC-99F8-6B1BC45968C2}" srcOrd="0" destOrd="0" presId="urn:microsoft.com/office/officeart/2005/8/layout/vList2"/>
    <dgm:cxn modelId="{32854356-4728-48D9-ACEA-EDD0EEBB0FD0}" type="presOf" srcId="{887E2FE3-1650-4CC6-87B4-3A01451CDCD6}" destId="{F7DD9C73-CE97-45F1-B840-008E07480C9B}" srcOrd="0" destOrd="0" presId="urn:microsoft.com/office/officeart/2005/8/layout/vList2"/>
    <dgm:cxn modelId="{423EE623-446E-4060-8828-790E75901123}" srcId="{218B1FAD-F5EF-4D13-BF97-3C43020FF2FB}" destId="{887E2FE3-1650-4CC6-87B4-3A01451CDCD6}" srcOrd="2" destOrd="0" parTransId="{E8D16A9A-2FA4-46E0-ACD2-0DCD2611ECF0}" sibTransId="{EDA6C285-9C8A-48EA-B9BA-7734BE00AA18}"/>
    <dgm:cxn modelId="{E43BBDD1-F194-4A7C-BA73-B7A94ABC8E6D}" srcId="{218B1FAD-F5EF-4D13-BF97-3C43020FF2FB}" destId="{1B51E315-B030-48A7-B72B-C4730CBC0471}" srcOrd="1" destOrd="0" parTransId="{7F2A7F51-4B19-48D1-A155-9426DA92C78E}" sibTransId="{7611B58F-3A01-40E5-B8C1-99A894DB12C3}"/>
    <dgm:cxn modelId="{C320A457-E83F-4853-8281-218A5232B1F7}" type="presOf" srcId="{4209FCA3-013D-446B-B18A-FA5F4B4A4DA8}" destId="{F5236A1A-AF60-4DEA-BC18-A4595C3DC385}" srcOrd="0" destOrd="0" presId="urn:microsoft.com/office/officeart/2005/8/layout/vList2"/>
    <dgm:cxn modelId="{D47576C6-747C-4CE8-9D15-5CD736D7DC4B}" srcId="{218B1FAD-F5EF-4D13-BF97-3C43020FF2FB}" destId="{4209FCA3-013D-446B-B18A-FA5F4B4A4DA8}" srcOrd="3" destOrd="0" parTransId="{DAAE0FED-3B43-47B2-94B2-38EF88B267B3}" sibTransId="{256A0762-6A98-4F68-B396-3ECB5D00F14F}"/>
    <dgm:cxn modelId="{40304EAF-A6B7-4CA8-B958-89B1B5D96CB4}" type="presOf" srcId="{3A1013E4-7F02-4B50-BF95-4C23F5A7A30E}" destId="{8C5CBFF3-FF19-429E-A2A9-F676F6CD0ECC}" srcOrd="0" destOrd="0" presId="urn:microsoft.com/office/officeart/2005/8/layout/vList2"/>
    <dgm:cxn modelId="{6C935AB3-CFD7-4DE8-97DB-E261C3AED342}" srcId="{218B1FAD-F5EF-4D13-BF97-3C43020FF2FB}" destId="{3A1013E4-7F02-4B50-BF95-4C23F5A7A30E}" srcOrd="0" destOrd="0" parTransId="{5866E477-1165-487B-AA55-3D579D489DF3}" sibTransId="{B4FF451C-6766-45C8-9FBC-5BAD305E73FA}"/>
    <dgm:cxn modelId="{FE3A5D21-62FA-477E-B432-9F0C3CB8A5B4}" type="presParOf" srcId="{A02776D0-84DD-49FC-99F8-6B1BC45968C2}" destId="{8C5CBFF3-FF19-429E-A2A9-F676F6CD0ECC}" srcOrd="0" destOrd="0" presId="urn:microsoft.com/office/officeart/2005/8/layout/vList2"/>
    <dgm:cxn modelId="{CE556783-19E2-4ED9-A34B-32155810AF91}" type="presParOf" srcId="{A02776D0-84DD-49FC-99F8-6B1BC45968C2}" destId="{282A0552-307B-4445-8608-57A6CB4CA289}" srcOrd="1" destOrd="0" presId="urn:microsoft.com/office/officeart/2005/8/layout/vList2"/>
    <dgm:cxn modelId="{0CD60C80-EA09-429D-BBAF-0407BF8668C2}" type="presParOf" srcId="{A02776D0-84DD-49FC-99F8-6B1BC45968C2}" destId="{6A5E7233-CA25-4C90-A588-43357E47C392}" srcOrd="2" destOrd="0" presId="urn:microsoft.com/office/officeart/2005/8/layout/vList2"/>
    <dgm:cxn modelId="{1F134805-2F60-427B-BCDF-1DD463871810}" type="presParOf" srcId="{A02776D0-84DD-49FC-99F8-6B1BC45968C2}" destId="{96CCFBE8-F592-4209-B30D-51AEF02C9864}" srcOrd="3" destOrd="0" presId="urn:microsoft.com/office/officeart/2005/8/layout/vList2"/>
    <dgm:cxn modelId="{1840190A-6FC9-4078-B62F-D243385DC71E}" type="presParOf" srcId="{A02776D0-84DD-49FC-99F8-6B1BC45968C2}" destId="{F7DD9C73-CE97-45F1-B840-008E07480C9B}" srcOrd="4" destOrd="0" presId="urn:microsoft.com/office/officeart/2005/8/layout/vList2"/>
    <dgm:cxn modelId="{BBED4C4A-4455-4E30-B726-CF815AD84353}" type="presParOf" srcId="{A02776D0-84DD-49FC-99F8-6B1BC45968C2}" destId="{1EC023D4-6F0A-43D4-A7DF-1096655CCEBC}" srcOrd="5" destOrd="0" presId="urn:microsoft.com/office/officeart/2005/8/layout/vList2"/>
    <dgm:cxn modelId="{4CAFF9E7-3FB6-41B9-8425-E67C30C2E4D2}" type="presParOf" srcId="{A02776D0-84DD-49FC-99F8-6B1BC45968C2}" destId="{F5236A1A-AF60-4DEA-BC18-A4595C3DC38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7AC45-69E1-4C7D-B50D-2EC91581FB46}" type="doc">
      <dgm:prSet loTypeId="urn:microsoft.com/office/officeart/2005/8/layout/vProcess5" loCatId="process" qsTypeId="urn:microsoft.com/office/officeart/2005/8/quickstyle/3d4" qsCatId="3D" csTypeId="urn:microsoft.com/office/officeart/2005/8/colors/accent2_3" csCatId="accent2" phldr="1"/>
      <dgm:spPr/>
    </dgm:pt>
    <dgm:pt modelId="{E42EBC18-B42C-42A8-BF66-AAA7C59999F9}">
      <dgm:prSet phldrT="[Текст]" custT="1"/>
      <dgm:spPr/>
      <dgm:t>
        <a:bodyPr/>
        <a:lstStyle/>
        <a:p>
          <a:pPr algn="ctr"/>
          <a:r>
            <a:rPr lang="ru-RU" sz="4000" dirty="0" smtClean="0">
              <a:solidFill>
                <a:srgbClr val="002060"/>
              </a:solidFill>
            </a:rPr>
            <a:t>Только </a:t>
          </a:r>
          <a:r>
            <a:rPr lang="ru-RU" sz="4000" dirty="0" err="1" smtClean="0">
              <a:solidFill>
                <a:srgbClr val="002060"/>
              </a:solidFill>
            </a:rPr>
            <a:t>воцерковленные</a:t>
          </a:r>
          <a:r>
            <a:rPr lang="ru-RU" sz="4000" dirty="0" smtClean="0">
              <a:solidFill>
                <a:srgbClr val="002060"/>
              </a:solidFill>
            </a:rPr>
            <a:t> наставники</a:t>
          </a:r>
          <a:endParaRPr lang="ru-RU" sz="4000" dirty="0">
            <a:solidFill>
              <a:srgbClr val="002060"/>
            </a:solidFill>
          </a:endParaRPr>
        </a:p>
      </dgm:t>
    </dgm:pt>
    <dgm:pt modelId="{BBDAA568-6B7A-4CA2-9A9E-257772C5A3A7}" type="parTrans" cxnId="{CB053BCD-A46B-4E27-BA61-F3BD7D847235}">
      <dgm:prSet/>
      <dgm:spPr/>
      <dgm:t>
        <a:bodyPr/>
        <a:lstStyle/>
        <a:p>
          <a:endParaRPr lang="ru-RU" sz="2800">
            <a:solidFill>
              <a:srgbClr val="002060"/>
            </a:solidFill>
          </a:endParaRPr>
        </a:p>
      </dgm:t>
    </dgm:pt>
    <dgm:pt modelId="{7E87589D-75B9-4F73-ABA0-4CA5C7F50C75}" type="sibTrans" cxnId="{CB053BCD-A46B-4E27-BA61-F3BD7D847235}">
      <dgm:prSet custT="1"/>
      <dgm:spPr/>
      <dgm:t>
        <a:bodyPr/>
        <a:lstStyle/>
        <a:p>
          <a:endParaRPr lang="ru-RU" sz="4800">
            <a:solidFill>
              <a:srgbClr val="002060"/>
            </a:solidFill>
          </a:endParaRPr>
        </a:p>
      </dgm:t>
    </dgm:pt>
    <dgm:pt modelId="{8668EEAA-52C0-442B-86BC-4DB510F00F97}">
      <dgm:prSet phldrT="[Текст]" custT="1"/>
      <dgm:spPr/>
      <dgm:t>
        <a:bodyPr/>
        <a:lstStyle/>
        <a:p>
          <a:pPr algn="ctr"/>
          <a:r>
            <a:rPr lang="ru-RU" sz="4000" dirty="0" smtClean="0">
              <a:solidFill>
                <a:srgbClr val="002060"/>
              </a:solidFill>
            </a:rPr>
            <a:t>Резко снижается количество «входящих» </a:t>
          </a:r>
          <a:r>
            <a:rPr lang="ru-RU" sz="4000" dirty="0" err="1" smtClean="0">
              <a:solidFill>
                <a:srgbClr val="002060"/>
              </a:solidFill>
            </a:rPr>
            <a:t>претендетнов</a:t>
          </a:r>
          <a:endParaRPr lang="ru-RU" sz="4000" dirty="0">
            <a:solidFill>
              <a:srgbClr val="002060"/>
            </a:solidFill>
          </a:endParaRPr>
        </a:p>
      </dgm:t>
    </dgm:pt>
    <dgm:pt modelId="{7FFBCD71-7D6C-49B6-9501-99731441E91B}" type="parTrans" cxnId="{1E421F14-0449-403D-8433-6409EA4F0D01}">
      <dgm:prSet/>
      <dgm:spPr/>
      <dgm:t>
        <a:bodyPr/>
        <a:lstStyle/>
        <a:p>
          <a:endParaRPr lang="ru-RU" sz="2800">
            <a:solidFill>
              <a:srgbClr val="002060"/>
            </a:solidFill>
          </a:endParaRPr>
        </a:p>
      </dgm:t>
    </dgm:pt>
    <dgm:pt modelId="{4E8DC949-92E4-4E0C-B95D-431C4A7C9AD8}" type="sibTrans" cxnId="{1E421F14-0449-403D-8433-6409EA4F0D01}">
      <dgm:prSet custT="1"/>
      <dgm:spPr/>
      <dgm:t>
        <a:bodyPr/>
        <a:lstStyle/>
        <a:p>
          <a:endParaRPr lang="ru-RU" sz="4800">
            <a:solidFill>
              <a:srgbClr val="002060"/>
            </a:solidFill>
          </a:endParaRPr>
        </a:p>
      </dgm:t>
    </dgm:pt>
    <dgm:pt modelId="{2697BB3C-4951-4D1A-A609-A8D1B105E8A3}">
      <dgm:prSet phldrT="[Текст]" custT="1"/>
      <dgm:spPr/>
      <dgm:t>
        <a:bodyPr/>
        <a:lstStyle/>
        <a:p>
          <a:pPr algn="ctr"/>
          <a:r>
            <a:rPr lang="ru-RU" sz="4000" dirty="0" smtClean="0">
              <a:solidFill>
                <a:srgbClr val="002060"/>
              </a:solidFill>
            </a:rPr>
            <a:t>Не ожидаем «массовости»!</a:t>
          </a:r>
          <a:endParaRPr lang="ru-RU" sz="4000" dirty="0">
            <a:solidFill>
              <a:srgbClr val="002060"/>
            </a:solidFill>
          </a:endParaRPr>
        </a:p>
      </dgm:t>
    </dgm:pt>
    <dgm:pt modelId="{3E604CC9-AFF3-4FDB-A882-41BF7BCC5607}" type="parTrans" cxnId="{F52B34CA-9D38-4F43-B206-1C7F1F8B41FE}">
      <dgm:prSet/>
      <dgm:spPr/>
      <dgm:t>
        <a:bodyPr/>
        <a:lstStyle/>
        <a:p>
          <a:endParaRPr lang="ru-RU" sz="2800">
            <a:solidFill>
              <a:srgbClr val="002060"/>
            </a:solidFill>
          </a:endParaRPr>
        </a:p>
      </dgm:t>
    </dgm:pt>
    <dgm:pt modelId="{250B3D06-824A-4920-BA1C-A3E91891870D}" type="sibTrans" cxnId="{F52B34CA-9D38-4F43-B206-1C7F1F8B41FE}">
      <dgm:prSet/>
      <dgm:spPr/>
      <dgm:t>
        <a:bodyPr/>
        <a:lstStyle/>
        <a:p>
          <a:endParaRPr lang="ru-RU" sz="2800">
            <a:solidFill>
              <a:srgbClr val="002060"/>
            </a:solidFill>
          </a:endParaRPr>
        </a:p>
      </dgm:t>
    </dgm:pt>
    <dgm:pt modelId="{C37945EA-18BC-433D-BFA5-038828191C09}" type="pres">
      <dgm:prSet presAssocID="{6637AC45-69E1-4C7D-B50D-2EC91581FB46}" presName="outerComposite" presStyleCnt="0">
        <dgm:presLayoutVars>
          <dgm:chMax val="5"/>
          <dgm:dir/>
          <dgm:resizeHandles val="exact"/>
        </dgm:presLayoutVars>
      </dgm:prSet>
      <dgm:spPr/>
    </dgm:pt>
    <dgm:pt modelId="{0E5BB5DA-A44B-428C-8BFB-BA8F6F22A8B2}" type="pres">
      <dgm:prSet presAssocID="{6637AC45-69E1-4C7D-B50D-2EC91581FB46}" presName="dummyMaxCanvas" presStyleCnt="0">
        <dgm:presLayoutVars/>
      </dgm:prSet>
      <dgm:spPr/>
    </dgm:pt>
    <dgm:pt modelId="{19486B5A-7F9A-4795-88F4-B3991060ABA5}" type="pres">
      <dgm:prSet presAssocID="{6637AC45-69E1-4C7D-B50D-2EC91581FB46}" presName="ThreeNodes_1" presStyleLbl="node1" presStyleIdx="0" presStyleCnt="3">
        <dgm:presLayoutVars>
          <dgm:bulletEnabled val="1"/>
        </dgm:presLayoutVars>
      </dgm:prSet>
      <dgm:spPr/>
    </dgm:pt>
    <dgm:pt modelId="{8764382E-05F6-4470-BFFB-0F5CD05AA19B}" type="pres">
      <dgm:prSet presAssocID="{6637AC45-69E1-4C7D-B50D-2EC91581FB46}" presName="ThreeNodes_2" presStyleLbl="node1" presStyleIdx="1" presStyleCnt="3">
        <dgm:presLayoutVars>
          <dgm:bulletEnabled val="1"/>
        </dgm:presLayoutVars>
      </dgm:prSet>
      <dgm:spPr/>
    </dgm:pt>
    <dgm:pt modelId="{58BF5D13-CECD-48AC-95B1-7789E36A5D20}" type="pres">
      <dgm:prSet presAssocID="{6637AC45-69E1-4C7D-B50D-2EC91581FB46}" presName="ThreeNodes_3" presStyleLbl="node1" presStyleIdx="2" presStyleCnt="3">
        <dgm:presLayoutVars>
          <dgm:bulletEnabled val="1"/>
        </dgm:presLayoutVars>
      </dgm:prSet>
      <dgm:spPr/>
    </dgm:pt>
    <dgm:pt modelId="{1A00E317-404D-4606-85A9-CAF640879063}" type="pres">
      <dgm:prSet presAssocID="{6637AC45-69E1-4C7D-B50D-2EC91581FB46}" presName="ThreeConn_1-2" presStyleLbl="fgAccFollowNode1" presStyleIdx="0" presStyleCnt="2">
        <dgm:presLayoutVars>
          <dgm:bulletEnabled val="1"/>
        </dgm:presLayoutVars>
      </dgm:prSet>
      <dgm:spPr/>
    </dgm:pt>
    <dgm:pt modelId="{21BC7B59-BA60-4B44-86DB-5BF7F1E8AD02}" type="pres">
      <dgm:prSet presAssocID="{6637AC45-69E1-4C7D-B50D-2EC91581FB46}" presName="ThreeConn_2-3" presStyleLbl="fgAccFollowNode1" presStyleIdx="1" presStyleCnt="2">
        <dgm:presLayoutVars>
          <dgm:bulletEnabled val="1"/>
        </dgm:presLayoutVars>
      </dgm:prSet>
      <dgm:spPr/>
    </dgm:pt>
    <dgm:pt modelId="{4B3E11DD-0573-4E23-B165-D9A2654F4FC1}" type="pres">
      <dgm:prSet presAssocID="{6637AC45-69E1-4C7D-B50D-2EC91581FB46}" presName="ThreeNodes_1_text" presStyleLbl="node1" presStyleIdx="2" presStyleCnt="3">
        <dgm:presLayoutVars>
          <dgm:bulletEnabled val="1"/>
        </dgm:presLayoutVars>
      </dgm:prSet>
      <dgm:spPr/>
    </dgm:pt>
    <dgm:pt modelId="{3FBD3129-870A-4A24-97C7-0F8C182DE98B}" type="pres">
      <dgm:prSet presAssocID="{6637AC45-69E1-4C7D-B50D-2EC91581FB46}" presName="ThreeNodes_2_text" presStyleLbl="node1" presStyleIdx="2" presStyleCnt="3">
        <dgm:presLayoutVars>
          <dgm:bulletEnabled val="1"/>
        </dgm:presLayoutVars>
      </dgm:prSet>
      <dgm:spPr/>
    </dgm:pt>
    <dgm:pt modelId="{A0389E35-3545-4AAD-AB85-A2D3B0067449}" type="pres">
      <dgm:prSet presAssocID="{6637AC45-69E1-4C7D-B50D-2EC91581FB4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52B34CA-9D38-4F43-B206-1C7F1F8B41FE}" srcId="{6637AC45-69E1-4C7D-B50D-2EC91581FB46}" destId="{2697BB3C-4951-4D1A-A609-A8D1B105E8A3}" srcOrd="2" destOrd="0" parTransId="{3E604CC9-AFF3-4FDB-A882-41BF7BCC5607}" sibTransId="{250B3D06-824A-4920-BA1C-A3E91891870D}"/>
    <dgm:cxn modelId="{2B7FFBA8-D903-47D4-B712-24C20D09EDE5}" type="presOf" srcId="{E42EBC18-B42C-42A8-BF66-AAA7C59999F9}" destId="{4B3E11DD-0573-4E23-B165-D9A2654F4FC1}" srcOrd="1" destOrd="0" presId="urn:microsoft.com/office/officeart/2005/8/layout/vProcess5"/>
    <dgm:cxn modelId="{BCB82C72-B8E0-4D94-A994-DDF4D1C397F3}" type="presOf" srcId="{2697BB3C-4951-4D1A-A609-A8D1B105E8A3}" destId="{58BF5D13-CECD-48AC-95B1-7789E36A5D20}" srcOrd="0" destOrd="0" presId="urn:microsoft.com/office/officeart/2005/8/layout/vProcess5"/>
    <dgm:cxn modelId="{4994C4BE-1F44-405D-9678-8A663D12AA5E}" type="presOf" srcId="{6637AC45-69E1-4C7D-B50D-2EC91581FB46}" destId="{C37945EA-18BC-433D-BFA5-038828191C09}" srcOrd="0" destOrd="0" presId="urn:microsoft.com/office/officeart/2005/8/layout/vProcess5"/>
    <dgm:cxn modelId="{3FBF4D5B-C6E1-4B17-BFCC-45A7FE9EE867}" type="presOf" srcId="{E42EBC18-B42C-42A8-BF66-AAA7C59999F9}" destId="{19486B5A-7F9A-4795-88F4-B3991060ABA5}" srcOrd="0" destOrd="0" presId="urn:microsoft.com/office/officeart/2005/8/layout/vProcess5"/>
    <dgm:cxn modelId="{C1725D21-4CC4-4A95-B5F4-16C667FAC27E}" type="presOf" srcId="{8668EEAA-52C0-442B-86BC-4DB510F00F97}" destId="{3FBD3129-870A-4A24-97C7-0F8C182DE98B}" srcOrd="1" destOrd="0" presId="urn:microsoft.com/office/officeart/2005/8/layout/vProcess5"/>
    <dgm:cxn modelId="{CB053BCD-A46B-4E27-BA61-F3BD7D847235}" srcId="{6637AC45-69E1-4C7D-B50D-2EC91581FB46}" destId="{E42EBC18-B42C-42A8-BF66-AAA7C59999F9}" srcOrd="0" destOrd="0" parTransId="{BBDAA568-6B7A-4CA2-9A9E-257772C5A3A7}" sibTransId="{7E87589D-75B9-4F73-ABA0-4CA5C7F50C75}"/>
    <dgm:cxn modelId="{54FD53AB-0BDE-4FB1-867E-C324B00C6EBB}" type="presOf" srcId="{4E8DC949-92E4-4E0C-B95D-431C4A7C9AD8}" destId="{21BC7B59-BA60-4B44-86DB-5BF7F1E8AD02}" srcOrd="0" destOrd="0" presId="urn:microsoft.com/office/officeart/2005/8/layout/vProcess5"/>
    <dgm:cxn modelId="{4B005E0D-6B4E-452C-88CB-767854EE79B7}" type="presOf" srcId="{8668EEAA-52C0-442B-86BC-4DB510F00F97}" destId="{8764382E-05F6-4470-BFFB-0F5CD05AA19B}" srcOrd="0" destOrd="0" presId="urn:microsoft.com/office/officeart/2005/8/layout/vProcess5"/>
    <dgm:cxn modelId="{94E33D93-3662-4A3E-8CD1-CAE8325F00F0}" type="presOf" srcId="{7E87589D-75B9-4F73-ABA0-4CA5C7F50C75}" destId="{1A00E317-404D-4606-85A9-CAF640879063}" srcOrd="0" destOrd="0" presId="urn:microsoft.com/office/officeart/2005/8/layout/vProcess5"/>
    <dgm:cxn modelId="{1E421F14-0449-403D-8433-6409EA4F0D01}" srcId="{6637AC45-69E1-4C7D-B50D-2EC91581FB46}" destId="{8668EEAA-52C0-442B-86BC-4DB510F00F97}" srcOrd="1" destOrd="0" parTransId="{7FFBCD71-7D6C-49B6-9501-99731441E91B}" sibTransId="{4E8DC949-92E4-4E0C-B95D-431C4A7C9AD8}"/>
    <dgm:cxn modelId="{780AD634-B8C7-49AB-A795-467DB2F8DB1B}" type="presOf" srcId="{2697BB3C-4951-4D1A-A609-A8D1B105E8A3}" destId="{A0389E35-3545-4AAD-AB85-A2D3B0067449}" srcOrd="1" destOrd="0" presId="urn:microsoft.com/office/officeart/2005/8/layout/vProcess5"/>
    <dgm:cxn modelId="{5D54E1F8-03D0-41D0-B319-0B1F30E33B26}" type="presParOf" srcId="{C37945EA-18BC-433D-BFA5-038828191C09}" destId="{0E5BB5DA-A44B-428C-8BFB-BA8F6F22A8B2}" srcOrd="0" destOrd="0" presId="urn:microsoft.com/office/officeart/2005/8/layout/vProcess5"/>
    <dgm:cxn modelId="{018E7B0A-D6D8-4D72-9FD1-289C2FD6FF26}" type="presParOf" srcId="{C37945EA-18BC-433D-BFA5-038828191C09}" destId="{19486B5A-7F9A-4795-88F4-B3991060ABA5}" srcOrd="1" destOrd="0" presId="urn:microsoft.com/office/officeart/2005/8/layout/vProcess5"/>
    <dgm:cxn modelId="{99E72E95-6B48-4594-AA68-9D4AE82A3347}" type="presParOf" srcId="{C37945EA-18BC-433D-BFA5-038828191C09}" destId="{8764382E-05F6-4470-BFFB-0F5CD05AA19B}" srcOrd="2" destOrd="0" presId="urn:microsoft.com/office/officeart/2005/8/layout/vProcess5"/>
    <dgm:cxn modelId="{6AFF0660-0B1C-4886-AB23-A0A51D88AABF}" type="presParOf" srcId="{C37945EA-18BC-433D-BFA5-038828191C09}" destId="{58BF5D13-CECD-48AC-95B1-7789E36A5D20}" srcOrd="3" destOrd="0" presId="urn:microsoft.com/office/officeart/2005/8/layout/vProcess5"/>
    <dgm:cxn modelId="{0EC3DD47-AE6E-43A9-A164-53B50A4E9EDD}" type="presParOf" srcId="{C37945EA-18BC-433D-BFA5-038828191C09}" destId="{1A00E317-404D-4606-85A9-CAF640879063}" srcOrd="4" destOrd="0" presId="urn:microsoft.com/office/officeart/2005/8/layout/vProcess5"/>
    <dgm:cxn modelId="{2C18BFF3-2868-415F-A4A4-CD7428252E70}" type="presParOf" srcId="{C37945EA-18BC-433D-BFA5-038828191C09}" destId="{21BC7B59-BA60-4B44-86DB-5BF7F1E8AD02}" srcOrd="5" destOrd="0" presId="urn:microsoft.com/office/officeart/2005/8/layout/vProcess5"/>
    <dgm:cxn modelId="{95BD2B5E-5629-4521-B82B-399EE4D8F83D}" type="presParOf" srcId="{C37945EA-18BC-433D-BFA5-038828191C09}" destId="{4B3E11DD-0573-4E23-B165-D9A2654F4FC1}" srcOrd="6" destOrd="0" presId="urn:microsoft.com/office/officeart/2005/8/layout/vProcess5"/>
    <dgm:cxn modelId="{CBF11F6D-BBD1-4686-978C-0F811339D53A}" type="presParOf" srcId="{C37945EA-18BC-433D-BFA5-038828191C09}" destId="{3FBD3129-870A-4A24-97C7-0F8C182DE98B}" srcOrd="7" destOrd="0" presId="urn:microsoft.com/office/officeart/2005/8/layout/vProcess5"/>
    <dgm:cxn modelId="{41B7E614-0EC4-4A56-8136-5ADEEAB4C7F2}" type="presParOf" srcId="{C37945EA-18BC-433D-BFA5-038828191C09}" destId="{A0389E35-3545-4AAD-AB85-A2D3B006744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FFB28D-D6A0-48AA-9DB1-2594899D6B77}">
      <dsp:nvSpPr>
        <dsp:cNvPr id="0" name=""/>
        <dsp:cNvSpPr/>
      </dsp:nvSpPr>
      <dsp:spPr>
        <a:xfrm>
          <a:off x="68466" y="3737"/>
          <a:ext cx="4280444" cy="319526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Праздники и подарки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Семейное устройство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Няни в больницах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Волонтеры (посещение ДДИ, профориентация)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Профилактика – работа с семьями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Материальная помощь учреждениям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Наставничество </a:t>
          </a:r>
          <a:endParaRPr lang="ru-RU" sz="2000" b="1" kern="1200" dirty="0"/>
        </a:p>
      </dsp:txBody>
      <dsp:txXfrm>
        <a:off x="68466" y="3737"/>
        <a:ext cx="4280444" cy="3195261"/>
      </dsp:txXfrm>
    </dsp:sp>
    <dsp:sp modelId="{BCCC05DB-ECA4-4FF8-B7D0-C27A9A2D5ECD}">
      <dsp:nvSpPr>
        <dsp:cNvPr id="0" name=""/>
        <dsp:cNvSpPr/>
      </dsp:nvSpPr>
      <dsp:spPr>
        <a:xfrm>
          <a:off x="68466" y="3198998"/>
          <a:ext cx="4280444" cy="1373962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790" tIns="0" rIns="74930" bIns="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 smtClean="0"/>
            <a:t>НКО</a:t>
          </a:r>
          <a:endParaRPr lang="ru-RU" sz="5900" kern="1200" dirty="0"/>
        </a:p>
      </dsp:txBody>
      <dsp:txXfrm>
        <a:off x="68466" y="3198998"/>
        <a:ext cx="3014397" cy="1373962"/>
      </dsp:txXfrm>
    </dsp:sp>
    <dsp:sp modelId="{3B17330B-98E7-4545-8940-02C29AB7A6D3}">
      <dsp:nvSpPr>
        <dsp:cNvPr id="0" name=""/>
        <dsp:cNvSpPr/>
      </dsp:nvSpPr>
      <dsp:spPr>
        <a:xfrm>
          <a:off x="3203951" y="3417240"/>
          <a:ext cx="1498155" cy="149815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280BD-4801-410F-A8CB-176FDDF859E3}">
      <dsp:nvSpPr>
        <dsp:cNvPr id="0" name=""/>
        <dsp:cNvSpPr/>
      </dsp:nvSpPr>
      <dsp:spPr>
        <a:xfrm>
          <a:off x="5073265" y="3737"/>
          <a:ext cx="4280444" cy="319526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447079"/>
              <a:satOff val="26545"/>
              <a:lumOff val="402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Праздники и подарки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ЦСУ при ММО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Духовное </a:t>
          </a:r>
          <a:r>
            <a:rPr lang="ru-RU" sz="2000" kern="1200" dirty="0" err="1" smtClean="0"/>
            <a:t>окормление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Сестры милосердия в больницах</a:t>
          </a:r>
          <a:endParaRPr lang="ru-RU" sz="2000" kern="1200" dirty="0"/>
        </a:p>
        <a:p>
          <a:pPr marL="171450" marR="0" lvl="1" indent="0" algn="l" defTabSz="8445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Волонтеры (творчество, духовно-просветительские занятия)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Профилактика – центры для кризисных мам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Помощь учреждениям</a:t>
          </a:r>
          <a:endParaRPr lang="ru-RU" sz="20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>
        <a:off x="5073265" y="3737"/>
        <a:ext cx="4280444" cy="3195261"/>
      </dsp:txXfrm>
    </dsp:sp>
    <dsp:sp modelId="{BA1DFA6D-448C-4280-A223-9BFB0E3E9EB5}">
      <dsp:nvSpPr>
        <dsp:cNvPr id="0" name=""/>
        <dsp:cNvSpPr/>
      </dsp:nvSpPr>
      <dsp:spPr>
        <a:xfrm>
          <a:off x="5073265" y="3198998"/>
          <a:ext cx="4280444" cy="1373962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489375"/>
                <a:satOff val="25901"/>
                <a:lumOff val="434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-489375"/>
                <a:satOff val="25901"/>
                <a:lumOff val="434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-489375"/>
                <a:satOff val="25901"/>
                <a:lumOff val="434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489375"/>
              <a:satOff val="25901"/>
              <a:lumOff val="434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790" tIns="0" rIns="74930" bIns="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 smtClean="0"/>
            <a:t>Церковь</a:t>
          </a:r>
          <a:endParaRPr lang="ru-RU" sz="5900" kern="1200" dirty="0"/>
        </a:p>
      </dsp:txBody>
      <dsp:txXfrm>
        <a:off x="5073265" y="3198998"/>
        <a:ext cx="3014397" cy="1373962"/>
      </dsp:txXfrm>
    </dsp:sp>
    <dsp:sp modelId="{092E71C8-42FD-4BDC-9A26-F01F6E7CC46E}">
      <dsp:nvSpPr>
        <dsp:cNvPr id="0" name=""/>
        <dsp:cNvSpPr/>
      </dsp:nvSpPr>
      <dsp:spPr>
        <a:xfrm>
          <a:off x="8208749" y="3417240"/>
          <a:ext cx="1498155" cy="149815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5CBFF3-FF19-429E-A2A9-F676F6CD0ECC}">
      <dsp:nvSpPr>
        <dsp:cNvPr id="0" name=""/>
        <dsp:cNvSpPr/>
      </dsp:nvSpPr>
      <dsp:spPr>
        <a:xfrm>
          <a:off x="0" y="1026"/>
          <a:ext cx="10102457" cy="10758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Предварительное обучение.</a:t>
          </a:r>
          <a:endParaRPr lang="ru-RU" sz="2800" kern="1200" dirty="0"/>
        </a:p>
      </dsp:txBody>
      <dsp:txXfrm>
        <a:off x="0" y="1026"/>
        <a:ext cx="10102457" cy="1075803"/>
      </dsp:txXfrm>
    </dsp:sp>
    <dsp:sp modelId="{6A5E7233-CA25-4C90-A588-43357E47C392}">
      <dsp:nvSpPr>
        <dsp:cNvPr id="0" name=""/>
        <dsp:cNvSpPr/>
      </dsp:nvSpPr>
      <dsp:spPr>
        <a:xfrm>
          <a:off x="0" y="1090877"/>
          <a:ext cx="10102457" cy="107580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Еженедельные/ежемесячные встречи с подростком на регулярной основе.</a:t>
          </a:r>
          <a:endParaRPr lang="ru-RU" sz="2800" b="1" kern="1200" dirty="0"/>
        </a:p>
      </dsp:txBody>
      <dsp:txXfrm>
        <a:off x="0" y="1090877"/>
        <a:ext cx="10102457" cy="1075803"/>
      </dsp:txXfrm>
    </dsp:sp>
    <dsp:sp modelId="{F7DD9C73-CE97-45F1-B840-008E07480C9B}">
      <dsp:nvSpPr>
        <dsp:cNvPr id="0" name=""/>
        <dsp:cNvSpPr/>
      </dsp:nvSpPr>
      <dsp:spPr>
        <a:xfrm>
          <a:off x="0" y="2114611"/>
          <a:ext cx="10102457" cy="10758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Наставник готовит ежемесячные отчеты, поддерживает контакт с координатором (не реже одного раза в месяц).</a:t>
          </a:r>
          <a:endParaRPr lang="ru-RU" sz="2800" kern="1200" dirty="0"/>
        </a:p>
      </dsp:txBody>
      <dsp:txXfrm>
        <a:off x="0" y="2114611"/>
        <a:ext cx="10102457" cy="1075803"/>
      </dsp:txXfrm>
    </dsp:sp>
    <dsp:sp modelId="{F5236A1A-AF60-4DEA-BC18-A4595C3DC385}">
      <dsp:nvSpPr>
        <dsp:cNvPr id="0" name=""/>
        <dsp:cNvSpPr/>
      </dsp:nvSpPr>
      <dsp:spPr>
        <a:xfrm>
          <a:off x="0" y="3270580"/>
          <a:ext cx="10102457" cy="10758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Участие в </a:t>
          </a:r>
          <a:r>
            <a:rPr lang="ru-RU" sz="2800" b="1" kern="1200" dirty="0" err="1" smtClean="0"/>
            <a:t>Супервизиях</a:t>
          </a:r>
          <a:r>
            <a:rPr lang="ru-RU" sz="2800" b="1" kern="1200" dirty="0" smtClean="0"/>
            <a:t> (не реже одного раза в два месяца).</a:t>
          </a:r>
          <a:endParaRPr lang="ru-RU" sz="2800" kern="1200" dirty="0"/>
        </a:p>
      </dsp:txBody>
      <dsp:txXfrm>
        <a:off x="0" y="3270580"/>
        <a:ext cx="10102457" cy="107580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486B5A-7F9A-4795-88F4-B3991060ABA5}">
      <dsp:nvSpPr>
        <dsp:cNvPr id="0" name=""/>
        <dsp:cNvSpPr/>
      </dsp:nvSpPr>
      <dsp:spPr>
        <a:xfrm>
          <a:off x="0" y="0"/>
          <a:ext cx="9659981" cy="1319349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rgbClr val="002060"/>
              </a:solidFill>
            </a:rPr>
            <a:t>Только </a:t>
          </a:r>
          <a:r>
            <a:rPr lang="ru-RU" sz="4000" kern="1200" dirty="0" err="1" smtClean="0">
              <a:solidFill>
                <a:srgbClr val="002060"/>
              </a:solidFill>
            </a:rPr>
            <a:t>воцерковленные</a:t>
          </a:r>
          <a:r>
            <a:rPr lang="ru-RU" sz="4000" kern="1200" dirty="0" smtClean="0">
              <a:solidFill>
                <a:srgbClr val="002060"/>
              </a:solidFill>
            </a:rPr>
            <a:t> наставники</a:t>
          </a:r>
          <a:endParaRPr lang="ru-RU" sz="4000" kern="1200" dirty="0">
            <a:solidFill>
              <a:srgbClr val="002060"/>
            </a:solidFill>
          </a:endParaRPr>
        </a:p>
      </dsp:txBody>
      <dsp:txXfrm>
        <a:off x="0" y="0"/>
        <a:ext cx="8313585" cy="1319349"/>
      </dsp:txXfrm>
    </dsp:sp>
    <dsp:sp modelId="{8764382E-05F6-4470-BFFB-0F5CD05AA19B}">
      <dsp:nvSpPr>
        <dsp:cNvPr id="0" name=""/>
        <dsp:cNvSpPr/>
      </dsp:nvSpPr>
      <dsp:spPr>
        <a:xfrm>
          <a:off x="852351" y="1539240"/>
          <a:ext cx="9659981" cy="1319349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181989"/>
            <a:satOff val="7449"/>
            <a:lumOff val="1191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rgbClr val="002060"/>
              </a:solidFill>
            </a:rPr>
            <a:t>Резко снижается количество «входящих» </a:t>
          </a:r>
          <a:r>
            <a:rPr lang="ru-RU" sz="4000" kern="1200" dirty="0" err="1" smtClean="0">
              <a:solidFill>
                <a:srgbClr val="002060"/>
              </a:solidFill>
            </a:rPr>
            <a:t>претендетнов</a:t>
          </a:r>
          <a:endParaRPr lang="ru-RU" sz="4000" kern="1200" dirty="0">
            <a:solidFill>
              <a:srgbClr val="002060"/>
            </a:solidFill>
          </a:endParaRPr>
        </a:p>
      </dsp:txBody>
      <dsp:txXfrm>
        <a:off x="852351" y="1539240"/>
        <a:ext cx="7950053" cy="1319349"/>
      </dsp:txXfrm>
    </dsp:sp>
    <dsp:sp modelId="{58BF5D13-CECD-48AC-95B1-7789E36A5D20}">
      <dsp:nvSpPr>
        <dsp:cNvPr id="0" name=""/>
        <dsp:cNvSpPr/>
      </dsp:nvSpPr>
      <dsp:spPr>
        <a:xfrm>
          <a:off x="1704702" y="3078480"/>
          <a:ext cx="9659981" cy="1319349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363978"/>
            <a:satOff val="14898"/>
            <a:lumOff val="2382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rgbClr val="002060"/>
              </a:solidFill>
            </a:rPr>
            <a:t>Не ожидаем «массовости»!</a:t>
          </a:r>
          <a:endParaRPr lang="ru-RU" sz="4000" kern="1200" dirty="0">
            <a:solidFill>
              <a:srgbClr val="002060"/>
            </a:solidFill>
          </a:endParaRPr>
        </a:p>
      </dsp:txBody>
      <dsp:txXfrm>
        <a:off x="1704702" y="3078480"/>
        <a:ext cx="7950053" cy="1319349"/>
      </dsp:txXfrm>
    </dsp:sp>
    <dsp:sp modelId="{1A00E317-404D-4606-85A9-CAF640879063}">
      <dsp:nvSpPr>
        <dsp:cNvPr id="0" name=""/>
        <dsp:cNvSpPr/>
      </dsp:nvSpPr>
      <dsp:spPr>
        <a:xfrm>
          <a:off x="8802404" y="1000506"/>
          <a:ext cx="857576" cy="85757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>
            <a:solidFill>
              <a:srgbClr val="002060"/>
            </a:solidFill>
          </a:endParaRPr>
        </a:p>
      </dsp:txBody>
      <dsp:txXfrm>
        <a:off x="8802404" y="1000506"/>
        <a:ext cx="857576" cy="857576"/>
      </dsp:txXfrm>
    </dsp:sp>
    <dsp:sp modelId="{21BC7B59-BA60-4B44-86DB-5BF7F1E8AD02}">
      <dsp:nvSpPr>
        <dsp:cNvPr id="0" name=""/>
        <dsp:cNvSpPr/>
      </dsp:nvSpPr>
      <dsp:spPr>
        <a:xfrm>
          <a:off x="9654755" y="2530951"/>
          <a:ext cx="857576" cy="85757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>
            <a:solidFill>
              <a:srgbClr val="002060"/>
            </a:solidFill>
          </a:endParaRPr>
        </a:p>
      </dsp:txBody>
      <dsp:txXfrm>
        <a:off x="9654755" y="2530951"/>
        <a:ext cx="857576" cy="857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98A6E-9FA6-4256-87CF-849CE8CDF436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F1CAC-EA6C-4F6B-B9AB-A4BD88414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109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9632F881-AD0D-494D-B14A-FFDADE3177E3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E8B1967C-F6C3-43FC-866E-655BC5C19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74755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264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инициативе Отдела по церковной благотворительности и социальному служению Ростовской-на-Дону епархии 15 января 2015 года была зарегистрирована Ростовская региональная общественная благотворительная организация Православная служба помощи «МИЛОСЕРДИЕ-на-Дону», оказывающая помощь людям, попавшим в трудную жизненную ситуацию (многодетные и малоимущие семьи, инвалиды, сироты, бездомные, одинокие матери и одинокие старики).</a:t>
            </a:r>
          </a:p>
          <a:p>
            <a:r>
              <a:rPr lang="ru-RU" dirty="0"/>
              <a:t>Ростовская региональная общественная благотворительная организация «Православная служба помощи «МИЛОСЕРДИЕ-на-Дону» - это объединение церковных социальных проектов помощи нуждающимся людям нашего Донского края:</a:t>
            </a:r>
          </a:p>
          <a:p>
            <a:endParaRPr lang="ru-RU" dirty="0" smtClean="0"/>
          </a:p>
          <a:p>
            <a:r>
              <a:rPr lang="ru-RU" dirty="0" smtClean="0"/>
              <a:t>О личном</a:t>
            </a:r>
            <a:r>
              <a:rPr lang="ru-RU" baseline="0" dirty="0" smtClean="0"/>
              <a:t> опыте!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742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2013 по 2016 год федеральный банк данных детей-сирот сократился вдвое и сейчас насчитывает чуть меньше 62 тыс. детей. Однако уже в следующем году тенденция может измениться, считают специалисты.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93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 </a:t>
            </a:r>
            <a:r>
              <a:rPr lang="ru-RU" dirty="0"/>
              <a:t>сих пор в семьи забирали преимущественно детей младшего возраста 1-3-й групп здоровья, сегодня в сиротском банке 77% — подростки. </a:t>
            </a:r>
          </a:p>
          <a:p>
            <a:r>
              <a:rPr lang="ru-RU" dirty="0"/>
              <a:t>Кроме того, что мало семей, желающих взять под опеку подростка, сами подростки часто не хотят жить в приемных семьях по ряду причин. </a:t>
            </a:r>
            <a:endParaRPr lang="ru-RU" dirty="0" smtClean="0"/>
          </a:p>
          <a:p>
            <a:r>
              <a:rPr lang="ru-RU" dirty="0" smtClean="0"/>
              <a:t>Возможно,</a:t>
            </a:r>
            <a:r>
              <a:rPr lang="ru-RU" baseline="0" dirty="0" smtClean="0"/>
              <a:t> даже в речи стоит заменить устойчивое выражение «дети-сироты» на «сироты-подростки»?</a:t>
            </a:r>
          </a:p>
          <a:p>
            <a:r>
              <a:rPr lang="ru-RU" baseline="0" dirty="0" smtClean="0"/>
              <a:t>Подростки – отдельная реальность.</a:t>
            </a:r>
            <a:endParaRPr lang="ru-RU" dirty="0"/>
          </a:p>
          <a:p>
            <a:r>
              <a:rPr lang="ru-RU" dirty="0"/>
              <a:t>При этом согласно статистике, только 10% выпускников соц. учреждений доживают до 40 лет, 40% попадают в места лишения свободы, 40% подвержены наркомании и алкоголизму и 10% оканчивают жизнь самоубийством.</a:t>
            </a:r>
          </a:p>
          <a:p>
            <a:r>
              <a:rPr lang="ru-RU" dirty="0"/>
              <a:t>Как можно помочь им? Ответ, который мы нашил для себя НАСТАВНИЧЕСТВО!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9413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Духовное </a:t>
            </a:r>
            <a:r>
              <a:rPr lang="ru-RU" dirty="0" err="1" smtClean="0"/>
              <a:t>окормление</a:t>
            </a:r>
            <a:r>
              <a:rPr lang="ru-RU" dirty="0" smtClean="0"/>
              <a:t>:</a:t>
            </a:r>
            <a:r>
              <a:rPr lang="ru-RU" baseline="0" dirty="0" smtClean="0"/>
              <a:t> зависит от конкретного священника, есть пример о. Сергия Красникова вплоть до усыновления, есть просто крестины по 60 человек в домах ребенка.</a:t>
            </a:r>
          </a:p>
          <a:p>
            <a:r>
              <a:rPr lang="ru-RU" baseline="0" dirty="0" smtClean="0"/>
              <a:t>Церковная помощь учреждениям: </a:t>
            </a:r>
            <a:r>
              <a:rPr lang="ru-RU" baseline="0" dirty="0" err="1" smtClean="0"/>
              <a:t>памперсы</a:t>
            </a:r>
            <a:r>
              <a:rPr lang="ru-RU" baseline="0" dirty="0" smtClean="0"/>
              <a:t>, питание и т.п.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937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ребят, чье семейное устройство затруднено, во всем мире развиты технологии добровольного наставничества. В последние годы и в России развивается этот институт. </a:t>
            </a:r>
          </a:p>
          <a:p>
            <a:r>
              <a:rPr lang="ru-RU" dirty="0"/>
              <a:t>Две крупнейшие организации</a:t>
            </a:r>
            <a:r>
              <a:rPr lang="ru-RU" dirty="0" smtClean="0"/>
              <a:t>. Кроме того: Волонтеры в помощь детям-сиротам и Дети наши.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5696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Наставник является доверенным другом подростка, проходящего сложный период жизни;</a:t>
            </a:r>
          </a:p>
          <a:p>
            <a:r>
              <a:rPr lang="ru-RU" dirty="0" smtClean="0"/>
              <a:t>выстраивает длительные личностно-ориентированные отношения (рекомендуемый срок наставничества – не менее 2 лет);</a:t>
            </a:r>
          </a:p>
          <a:p>
            <a:r>
              <a:rPr lang="ru-RU" dirty="0" smtClean="0"/>
              <a:t>поддерживает и сопровождает;</a:t>
            </a:r>
          </a:p>
          <a:p>
            <a:r>
              <a:rPr lang="ru-RU" dirty="0" smtClean="0"/>
              <a:t>помогает обрести необходимые жизненные навыки и уверенность в себе;</a:t>
            </a:r>
          </a:p>
          <a:p>
            <a:r>
              <a:rPr lang="ru-RU" dirty="0" smtClean="0"/>
              <a:t>хвалит, стимулирует, слушает, направляет;</a:t>
            </a:r>
          </a:p>
          <a:p>
            <a:r>
              <a:rPr lang="ru-RU" dirty="0" smtClean="0"/>
              <a:t>помогает подростку раскрыть свой потенциал, способности;</a:t>
            </a:r>
          </a:p>
          <a:p>
            <a:r>
              <a:rPr lang="ru-RU" dirty="0" smtClean="0"/>
              <a:t>мотивирует использовать свои сильные стороны для реализации жизненных целей;</a:t>
            </a:r>
          </a:p>
          <a:p>
            <a:r>
              <a:rPr lang="ru-RU" dirty="0" smtClean="0"/>
              <a:t>сопровождает в профессиональном самоопределении и адаптации к новым условиям;</a:t>
            </a:r>
          </a:p>
          <a:p>
            <a:r>
              <a:rPr lang="ru-RU" dirty="0" smtClean="0"/>
              <a:t>способствует формированию ответственности за свое будущее с упором на получение образования и профессиональных навыков;</a:t>
            </a:r>
          </a:p>
          <a:p>
            <a:r>
              <a:rPr lang="ru-RU" dirty="0" smtClean="0"/>
              <a:t>мотивирует подростка к критичной оценке любой жизненной ситуации и поиску конструктивного выхода из нее, к позитивным действиям.</a:t>
            </a:r>
          </a:p>
          <a:p>
            <a:r>
              <a:rPr lang="ru-RU" dirty="0" smtClean="0"/>
              <a:t>ИТОГО:</a:t>
            </a:r>
            <a:r>
              <a:rPr lang="ru-RU" baseline="0" dirty="0" smtClean="0"/>
              <a:t> это тот, кто в течение года и более помогает и поддерживает подростка на сложном этапе перехода из детского дома к самостоятельной жизни.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577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756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Предварительное обучение.</a:t>
            </a:r>
            <a:endParaRPr lang="ru-RU" dirty="0" smtClean="0"/>
          </a:p>
          <a:p>
            <a:r>
              <a:rPr lang="ru-RU" dirty="0" smtClean="0"/>
              <a:t>Каждый наставник должен пройти первичное обучение (тренинг) и поддерживать связь с другими наставниками. </a:t>
            </a:r>
            <a:r>
              <a:rPr lang="ru-RU" dirty="0" err="1" smtClean="0"/>
              <a:t>Кидсейв</a:t>
            </a:r>
            <a:r>
              <a:rPr lang="ru-RU" dirty="0" smtClean="0"/>
              <a:t> предоставляет помощь и инструктаж для наставников.</a:t>
            </a:r>
          </a:p>
          <a:p>
            <a:r>
              <a:rPr lang="ru-RU" b="1" dirty="0" smtClean="0"/>
              <a:t>Еженедельные/ежемесячные встречи с подростком на регулярной основе.</a:t>
            </a:r>
            <a:endParaRPr lang="ru-RU" dirty="0" smtClean="0"/>
          </a:p>
          <a:p>
            <a:r>
              <a:rPr lang="ru-RU" dirty="0" smtClean="0"/>
              <a:t>Наставник должен выделять время на регулярные встречи с подростком. Наставник обязуется проводить с подопечным два часа раз в неделю или четыре часа раз в две недели. Также наставник обязуется регулярно звонить подростку по телефону.</a:t>
            </a:r>
          </a:p>
          <a:p>
            <a:r>
              <a:rPr lang="ru-RU" b="1" dirty="0" smtClean="0"/>
              <a:t>Наставник готовит ежемесячные отчеты, поддерживает контакт с координатором (не реже одного раза в месяц).</a:t>
            </a:r>
            <a:endParaRPr lang="ru-RU" dirty="0" smtClean="0"/>
          </a:p>
          <a:p>
            <a:r>
              <a:rPr lang="ru-RU" dirty="0" smtClean="0"/>
              <a:t>Наставник должен находиться в постоянном контакте с координатором по наставничеству и вместе с ним отслеживать изменения, прогресс и нововведения в общении с подростком. Персональные встречи наставника и координатора проводятся минимум раз в месяц.</a:t>
            </a:r>
          </a:p>
          <a:p>
            <a:r>
              <a:rPr lang="ru-RU" b="1" dirty="0" smtClean="0"/>
              <a:t>Участие в </a:t>
            </a:r>
            <a:r>
              <a:rPr lang="ru-RU" b="1" dirty="0" err="1" smtClean="0"/>
              <a:t>Супервизиях</a:t>
            </a:r>
            <a:r>
              <a:rPr lang="ru-RU" b="1" baseline="0" dirty="0" smtClean="0"/>
              <a:t> </a:t>
            </a:r>
            <a:r>
              <a:rPr lang="ru-RU" b="1" dirty="0" smtClean="0"/>
              <a:t>(не реже одного раза в два месяца).</a:t>
            </a:r>
            <a:endParaRPr lang="ru-RU" dirty="0" smtClean="0"/>
          </a:p>
          <a:p>
            <a:r>
              <a:rPr lang="ru-RU" dirty="0" smtClean="0"/>
              <a:t>Каждый месяц мы проводим семинары для наставников для обучения, обмена опытом и общения. В ходе этих встреч наставники могут получить ответы на волнующие их вопросы наставничества, отточить свои навыки, познакомиться с другими наставниками. </a:t>
            </a:r>
            <a:r>
              <a:rPr lang="ru-RU" dirty="0" err="1" smtClean="0"/>
              <a:t>Супервизии</a:t>
            </a:r>
            <a:r>
              <a:rPr lang="ru-RU" dirty="0" smtClean="0"/>
              <a:t> проводит</a:t>
            </a:r>
            <a:r>
              <a:rPr lang="ru-RU" baseline="0" dirty="0" smtClean="0"/>
              <a:t> психолог проекта, имеющий опыт работы с детьми, лишенными родительской опеки. Первый период участия в проекте обязательно ежемесячное присутствие на </a:t>
            </a:r>
            <a:r>
              <a:rPr lang="ru-RU" baseline="0" dirty="0" err="1" smtClean="0"/>
              <a:t>супревизиях</a:t>
            </a:r>
            <a:r>
              <a:rPr lang="ru-RU" baseline="0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756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Итак, после изучения успешного опыта «первопроходцев», мы решили начать внедрять такую практику у себя в городе. Для этого написали </a:t>
            </a:r>
            <a:r>
              <a:rPr lang="ru-RU" dirty="0" err="1"/>
              <a:t>грантовую</a:t>
            </a:r>
            <a:r>
              <a:rPr lang="ru-RU" dirty="0"/>
              <a:t> заявку на конкурс «Православная инициатива», вошли в число победителей, и сейчас находимся на стадии реализации проекта.</a:t>
            </a:r>
          </a:p>
          <a:p>
            <a:r>
              <a:rPr lang="ru-RU" dirty="0"/>
              <a:t>Название проекта логически вытекало из нашего давнего проекта «Друзья детей»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5865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целях привлечения потенциальных наставников, проект получил широкое анонсирование в обществе:</a:t>
            </a:r>
          </a:p>
          <a:p>
            <a:r>
              <a:rPr lang="ru-RU" dirty="0"/>
              <a:t> </a:t>
            </a:r>
          </a:p>
          <a:p>
            <a:pPr marL="230269" indent="-230269">
              <a:buAutoNum type="arabicPeriod"/>
            </a:pPr>
            <a:r>
              <a:rPr lang="ru-RU" dirty="0"/>
              <a:t>Прошли презентации в храмах (на встречах православной молодежи), </a:t>
            </a:r>
          </a:p>
          <a:p>
            <a:pPr marL="230269" indent="-230269">
              <a:buAutoNum type="arabicPeriod"/>
            </a:pPr>
            <a:r>
              <a:rPr lang="ru-RU" dirty="0"/>
              <a:t>Презентация на одном из крупнейших предприятий города ПАО "Роствертол, </a:t>
            </a:r>
          </a:p>
          <a:p>
            <a:pPr marL="230269" indent="-230269">
              <a:buAutoNum type="arabicPeriod"/>
            </a:pPr>
            <a:r>
              <a:rPr lang="ru-RU" dirty="0"/>
              <a:t>Презентация для специалистов органов опеки, </a:t>
            </a:r>
          </a:p>
          <a:p>
            <a:pPr marL="230269" indent="-230269">
              <a:buAutoNum type="arabicPeriod"/>
            </a:pPr>
            <a:r>
              <a:rPr lang="ru-RU" dirty="0"/>
              <a:t>Анонсирование проекта, раздача листовок и сбор заявок на участие на Празднике милосердия и благотворительности "Белый Цветок« в одном из центральных парков города (праздник с участием Митрополита и Зам. Главы города по </a:t>
            </a:r>
            <a:r>
              <a:rPr lang="ru-RU" dirty="0" err="1"/>
              <a:t>соц.вопросам</a:t>
            </a:r>
            <a:r>
              <a:rPr lang="ru-RU" dirty="0"/>
              <a:t>), </a:t>
            </a:r>
          </a:p>
          <a:p>
            <a:pPr marL="230269" indent="-230269">
              <a:buAutoNum type="arabicPeriod"/>
            </a:pPr>
            <a:r>
              <a:rPr lang="ru-RU" dirty="0"/>
              <a:t>Создана страница проекта на сайте организации с регулярным освещением новостей и интерактивной формой заявки на участие в проекте.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96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Были отобраны и прошли обучение 13 потенциальных наставников. Для этого проведены:</a:t>
            </a:r>
          </a:p>
          <a:p>
            <a:endParaRPr lang="ru-RU" dirty="0"/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2 ознакомительные сессии (первичное знакомство и отбор), 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Тренинг «Курс наставника»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Дополнительно проведен семинар по возрастной психологии с психологом Центра Семейного устройства при Марфо-Мариинской обители Анастасией </a:t>
            </a:r>
            <a:r>
              <a:rPr lang="ru-RU" dirty="0" err="1"/>
              <a:t>Пелячик</a:t>
            </a:r>
            <a:r>
              <a:rPr lang="ru-RU" dirty="0"/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3817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Проведены мероприятия на знакомство наставников с подопечными: 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Дружеский пикник, 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 err="1"/>
              <a:t>Профориентационная</a:t>
            </a:r>
            <a:r>
              <a:rPr lang="ru-RU" dirty="0"/>
              <a:t> экскурсия в "</a:t>
            </a:r>
            <a:r>
              <a:rPr lang="ru-RU" dirty="0" err="1"/>
              <a:t>Маринс</a:t>
            </a:r>
            <a:r>
              <a:rPr lang="ru-RU" dirty="0"/>
              <a:t> Парк Отель", 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Урок финансовой грамотности,</a:t>
            </a:r>
          </a:p>
          <a:p>
            <a:pPr marL="172702" indent="-172702">
              <a:buFont typeface="Arial" panose="020B0604020202020204" pitchFamily="34" charset="0"/>
              <a:buChar char="•"/>
            </a:pPr>
            <a:r>
              <a:rPr lang="ru-RU" dirty="0"/>
              <a:t>Наставники приглашаются на регулярные мероприятия в рамках нашего старого проекта «Друзья детей» – творческие занятия, кулинарные курсы, празднования дней рождения детей.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3800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Пока вопросов больше, чем ответов. Мы находимся на этапе становления своего пути!</a:t>
            </a:r>
          </a:p>
          <a:p>
            <a:pPr marL="230269" indent="-230269">
              <a:buAutoNum type="arabicPeriod"/>
            </a:pPr>
            <a:r>
              <a:rPr lang="ru-RU" dirty="0"/>
              <a:t>Когда мы говорим о </a:t>
            </a:r>
            <a:r>
              <a:rPr lang="ru-RU" dirty="0" err="1"/>
              <a:t>волонтерстве</a:t>
            </a:r>
            <a:r>
              <a:rPr lang="ru-RU" dirty="0"/>
              <a:t>, чаще всего мы привлекаем студентов, в данном случае мы от них отказались вообще!</a:t>
            </a:r>
          </a:p>
          <a:p>
            <a:pPr marL="230269" indent="-230269">
              <a:buAutoNum type="arabicPeriod"/>
            </a:pPr>
            <a:r>
              <a:rPr lang="ru-RU" dirty="0"/>
              <a:t>Мы ожидали, что отсев будет большим, но все-таки надеялись на лучшее. Есть серьезные опасения у людей начиная от входа в программу, заканчивая выбором подопечного ребенка.</a:t>
            </a:r>
          </a:p>
          <a:p>
            <a:pPr marL="230269" indent="-230269">
              <a:buAutoNum type="arabicPeriod"/>
            </a:pPr>
            <a:r>
              <a:rPr lang="ru-RU" dirty="0"/>
              <a:t>Опираясь на успешный опыт «Хранителей детства», мы дополнили программу элементами профориентации. Мероприятия для знакомства наставников и подопечных было решено делать сразу ориентированными на знакомство с профессиями и подготовку ко взрослой жизни в целом.</a:t>
            </a:r>
          </a:p>
          <a:p>
            <a:pPr marL="230269" indent="-230269">
              <a:buAutoNum type="arabicPeriod"/>
            </a:pPr>
            <a:r>
              <a:rPr lang="ru-RU" dirty="0"/>
              <a:t>Самый сложный для меня вопрос – нужно ли нам вводить дополнительное ограничение для входа в программу – религиозная принадлежность/</a:t>
            </a:r>
            <a:r>
              <a:rPr lang="ru-RU" dirty="0" err="1"/>
              <a:t>воцерковленность</a:t>
            </a:r>
            <a:r>
              <a:rPr lang="ru-RU" dirty="0"/>
              <a:t> человека? Если волонтер становится ролевой моделью, можем ли мы, как православная организация, принимать те модели, которые считаем неприемлемыми для себя? С другой стороны, все ли </a:t>
            </a:r>
            <a:r>
              <a:rPr lang="ru-RU" dirty="0" err="1"/>
              <a:t>воцерковленные</a:t>
            </a:r>
            <a:r>
              <a:rPr lang="ru-RU" dirty="0"/>
              <a:t> православные люди могут гарантированно стать положительной ролевой моделью и не будут сразу отвергнуты ребенком в силу слишком большой разницы в мировосприятии? Пока для меня вопрос открыт, а Господь сам управляет спорные моменты.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3629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36297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3629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1967C-F6C3-43FC-866E-655BC5C1943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755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12E6-491A-4055-8CAD-23AB9F5D771C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717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FE51-88FD-4AC7-B27A-3038F9BE25A4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561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20B4-FF1C-4C1E-B87E-09E8EB671714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16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2994D-A162-4746-A167-75340A0D58A2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88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43F6-21B6-4DDC-ACE9-3D6E2820337B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785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65D0-65A0-4124-82A2-89E9EB605BE0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368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B564-C62F-4539-96E1-75ADDCBF70A4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037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130C-567C-4028-B86B-171E2FBCFC39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262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1B84-4435-4AF2-88DF-098AC9F5B8EC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356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D634-FB33-47E4-A6C0-DE371CF76D64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01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881B-9D37-47FC-B197-EC62317D5829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52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372C2-155F-4425-9EFB-88BA967A8C8D}" type="datetime1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A3981-ED58-4BDB-84EB-5D84259DD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538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-L-V@mail.ru" TargetMode="Externa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2599" y="631725"/>
            <a:ext cx="5296286" cy="1313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3706" y="5936957"/>
            <a:ext cx="4628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www.miloserdie-na-donu.ru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5721" y="178130"/>
            <a:ext cx="4441604" cy="62820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2001" y="2533963"/>
            <a:ext cx="678873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Организация «умной» помощи </a:t>
            </a:r>
            <a:r>
              <a:rPr lang="ru-RU" sz="3200" b="1" dirty="0" smtClean="0"/>
              <a:t>детям-сиротам</a:t>
            </a:r>
          </a:p>
          <a:p>
            <a:pPr algn="ctr"/>
            <a:r>
              <a:rPr lang="ru-RU" sz="2800" dirty="0" smtClean="0"/>
              <a:t>индивидуальное </a:t>
            </a:r>
            <a:r>
              <a:rPr lang="ru-RU" sz="2800" dirty="0" smtClean="0"/>
              <a:t>наставничество – поддержка в сложный период выпуска из детского дома.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5143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02525" y="414293"/>
            <a:ext cx="9530244" cy="103449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РРОБО «Православная служба помощи «Милосердие-на-Дону» 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2227" y="1634928"/>
            <a:ext cx="6835629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ru-RU" sz="2400" dirty="0" smtClean="0"/>
              <a:t>НКО, </a:t>
            </a:r>
            <a:r>
              <a:rPr lang="ru-RU" sz="2400" dirty="0"/>
              <a:t>учрежденное социальным отделом Ростовской-на-Дону епархии, по </a:t>
            </a:r>
            <a:r>
              <a:rPr lang="ru-RU" sz="2400" dirty="0" smtClean="0"/>
              <a:t>благословению Митрополита Ростовского и Новочеркасского Меркурия;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ru-RU" sz="2400" dirty="0" smtClean="0"/>
              <a:t>7 социальных проектов, направленных на помощь разным категориям нуждающихся;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ru-RU" sz="2400" dirty="0" smtClean="0"/>
              <a:t>Проект «Друзья детей», направленный на социальную адаптацию детей-сирот, реализуется с 2014 года.</a:t>
            </a:r>
            <a:endParaRPr lang="ru-RU" sz="24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7856" y="1634928"/>
            <a:ext cx="5665147" cy="474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986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88663"/>
            <a:ext cx="10515600" cy="90386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Как помогать сиротам правильно?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525" y="4928444"/>
            <a:ext cx="493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Семья – лучшее место для роста и развития ребенка.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1314524"/>
            <a:ext cx="4934176" cy="32812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5531" y="866899"/>
            <a:ext cx="5027908" cy="40305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72401" y="4897434"/>
            <a:ext cx="36457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2013 по 2016 год </a:t>
            </a:r>
            <a:r>
              <a:rPr lang="ru-RU" b="1" dirty="0"/>
              <a:t>федеральный банк данных детей-сирот сократился вдвое</a:t>
            </a:r>
            <a:r>
              <a:rPr lang="ru-RU" dirty="0"/>
              <a:t> и сейчас насчитывает чуть меньше 62 тыс. детей</a:t>
            </a:r>
          </a:p>
        </p:txBody>
      </p:sp>
    </p:spTree>
    <p:extLst>
      <p:ext uri="{BB962C8B-B14F-4D97-AF65-F5344CB8AC3E}">
        <p14:creationId xmlns:p14="http://schemas.microsoft.com/office/powerpoint/2010/main" xmlns="" val="378346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8866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Как помогать сиротам правильно?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525" y="5234503"/>
            <a:ext cx="11192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 сегодняшний день в сиротском банке данных 77% подростки. 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1348988"/>
            <a:ext cx="5336226" cy="3574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2501" y="1348988"/>
            <a:ext cx="5359666" cy="357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788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88663"/>
            <a:ext cx="10515600" cy="90386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Какая помощь существует сейчас?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762000" y="1219200"/>
          <a:ext cx="9775372" cy="491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78346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Опыт наставничества в России и за рубежом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040" y="1514225"/>
            <a:ext cx="3124836" cy="1228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994" y="3326178"/>
            <a:ext cx="2078928" cy="20789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4421" y="1285787"/>
            <a:ext cx="869757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Международные и российские исследования эффективности программ наставничества показали, что </a:t>
            </a:r>
            <a:r>
              <a:rPr lang="ru-RU" b="1" i="1" dirty="0"/>
              <a:t>в результате регулярного общения с наставником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у </a:t>
            </a:r>
            <a:r>
              <a:rPr lang="ru-RU" dirty="0"/>
              <a:t>46% детей повысилась уверенность в себе;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45% детей стали более самостоятельными;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36% детей стали более общительными;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у 52% появились более четкие представления о своем будущем;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у 44% детей расширился круг социальных контактов;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42% детей стали более ответственно относиться к своим обязанностям;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у 33% детей появились новые увлечения;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51% детей стали более организованными.</a:t>
            </a:r>
          </a:p>
          <a:p>
            <a:r>
              <a:rPr lang="ru-RU" i="1" dirty="0"/>
              <a:t>Исследования, проведенные в США, также показали, что </a:t>
            </a:r>
            <a:r>
              <a:rPr lang="ru-RU" b="1" i="1" dirty="0"/>
              <a:t>у детей-участников программ</a:t>
            </a:r>
            <a:r>
              <a:rPr lang="ru-RU" i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 46% уменьшилось вероятность стать потребителем наркотиков;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 27% уменьшилась вероятность употребления алкоголя;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 52% уменьшились пропуски школьных занятий.</a:t>
            </a:r>
          </a:p>
          <a:p>
            <a:r>
              <a:rPr lang="ru-RU" dirty="0"/>
              <a:t> </a:t>
            </a:r>
            <a:endParaRPr lang="ru-RU" dirty="0" smtClean="0"/>
          </a:p>
          <a:p>
            <a:r>
              <a:rPr lang="ru-RU" sz="1600" i="1" dirty="0" smtClean="0"/>
              <a:t>Приведены </a:t>
            </a:r>
            <a:r>
              <a:rPr lang="ru-RU" sz="1600" i="1" dirty="0"/>
              <a:t>результаты исследований, проведенных по заказу </a:t>
            </a:r>
            <a:r>
              <a:rPr lang="ru-RU" sz="1600" i="1" dirty="0" err="1"/>
              <a:t>Big</a:t>
            </a:r>
            <a:r>
              <a:rPr lang="ru-RU" sz="1600" i="1" dirty="0"/>
              <a:t> </a:t>
            </a:r>
            <a:r>
              <a:rPr lang="ru-RU" sz="1600" i="1" dirty="0" err="1"/>
              <a:t>Brother</a:t>
            </a:r>
            <a:r>
              <a:rPr lang="ru-RU" sz="1600" i="1" dirty="0"/>
              <a:t> </a:t>
            </a:r>
            <a:r>
              <a:rPr lang="ru-RU" sz="1600" i="1" dirty="0" err="1"/>
              <a:t>Big</a:t>
            </a:r>
            <a:r>
              <a:rPr lang="ru-RU" sz="1600" i="1" dirty="0"/>
              <a:t> </a:t>
            </a:r>
            <a:r>
              <a:rPr lang="ru-RU" sz="1600" i="1" dirty="0" err="1" smtClean="0"/>
              <a:t>Sist</a:t>
            </a:r>
            <a:r>
              <a:rPr lang="en-US" sz="1600" i="1" dirty="0" err="1" smtClean="0"/>
              <a:t>ers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xmlns="" val="8798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68225"/>
            <a:ext cx="6350099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Кто такой наставник?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6660" y="1270661"/>
            <a:ext cx="6432962" cy="479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4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68225"/>
            <a:ext cx="11655927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Вопрос: можем ли мы найти аналог наставника в церковной практике?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 descr="best-0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22191" y="1770757"/>
            <a:ext cx="5508151" cy="36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06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5" y="168225"/>
            <a:ext cx="11655927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Обязательства, которые берет на себя наставник: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875466518"/>
              </p:ext>
            </p:extLst>
          </p:nvPr>
        </p:nvGraphicFramePr>
        <p:xfrm>
          <a:off x="383153" y="1422974"/>
          <a:ext cx="10102457" cy="4347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806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626" y="42498"/>
            <a:ext cx="11899829" cy="13255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Проект </a:t>
            </a:r>
            <a:r>
              <a:rPr lang="ru-RU" sz="4000" b="1" dirty="0">
                <a:solidFill>
                  <a:srgbClr val="FF0000"/>
                </a:solidFill>
              </a:rPr>
              <a:t>«Старший друг. Наставничество над сиротами»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626" y="4226602"/>
            <a:ext cx="4584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Поиск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Обучение, отбор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Знакомство с детьми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Сопровождение наставников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626" y="1368061"/>
            <a:ext cx="4770612" cy="25864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4238" y="1368061"/>
            <a:ext cx="6811509" cy="451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90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15324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Мероприятия в рамках проекта «Старший друг» - </a:t>
            </a:r>
            <a:r>
              <a:rPr lang="ru-RU" sz="3600" b="1" i="1" dirty="0" smtClean="0">
                <a:solidFill>
                  <a:srgbClr val="FF0000"/>
                </a:solidFill>
              </a:rPr>
              <a:t>анонсирование, поиск наставников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49" y="1662546"/>
            <a:ext cx="5141568" cy="3426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1413" y="1662546"/>
            <a:ext cx="5174178" cy="344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68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3255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Мероприятия в рамках проекта «Старший друг» - </a:t>
            </a:r>
            <a:r>
              <a:rPr lang="ru-RU" sz="3600" b="1" i="1" dirty="0" smtClean="0">
                <a:solidFill>
                  <a:srgbClr val="FF0000"/>
                </a:solidFill>
              </a:rPr>
              <a:t>обучение, отбор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8291" y="1609176"/>
            <a:ext cx="5694856" cy="3795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577" y="1609176"/>
            <a:ext cx="5692632" cy="379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943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3255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Мероприятия в рамках проекта «Старший друг» - </a:t>
            </a:r>
            <a:r>
              <a:rPr lang="ru-RU" sz="3600" b="1" i="1" dirty="0" smtClean="0">
                <a:solidFill>
                  <a:srgbClr val="FF0000"/>
                </a:solidFill>
              </a:rPr>
              <a:t>знакомство с детьми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899" y="1848310"/>
            <a:ext cx="5866410" cy="33928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3365" y="1848310"/>
            <a:ext cx="6031760" cy="339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592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325563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FF0000"/>
                </a:solidFill>
              </a:rPr>
              <a:t>ПРЕДВАРИТЕЛЬНЫЕ</a:t>
            </a:r>
            <a:r>
              <a:rPr lang="ru-RU" sz="3600" b="1" dirty="0" smtClean="0">
                <a:solidFill>
                  <a:srgbClr val="FF0000"/>
                </a:solidFill>
              </a:rPr>
              <a:t> результаты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187653"/>
            <a:ext cx="614577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dirty="0" smtClean="0"/>
              <a:t>Отказ от студенческой аудитории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dirty="0" smtClean="0"/>
              <a:t>Дополнение </a:t>
            </a:r>
            <a:r>
              <a:rPr lang="ru-RU" sz="2600" dirty="0" smtClean="0"/>
              <a:t>программы элементами </a:t>
            </a:r>
            <a:r>
              <a:rPr lang="ru-RU" sz="2600" dirty="0" smtClean="0"/>
              <a:t>профориентации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dirty="0" smtClean="0"/>
              <a:t>Работа с детьми без статуса (Приюты)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dirty="0" smtClean="0"/>
              <a:t>Индивидуализация работы с </a:t>
            </a:r>
            <a:r>
              <a:rPr lang="ru-RU" sz="2600" dirty="0" smtClean="0"/>
              <a:t>претендентами в наставники</a:t>
            </a:r>
            <a:endParaRPr lang="ru-RU" sz="2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Особенности церковной программы наставничества</a:t>
            </a:r>
            <a:endParaRPr lang="ru-RU" sz="2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87688" y="1140031"/>
            <a:ext cx="4750129" cy="5078313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0" kern="120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Волонтер становится для ребенка положительной ролевой моделью и помогает изменить, как правило, негативную траекторию жизни ребенка»</a:t>
            </a:r>
            <a:r>
              <a:rPr lang="ru-RU" sz="3600" b="1" i="0" kern="1200" spc="50" baseline="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(с) </a:t>
            </a:r>
            <a:endParaRPr lang="ru-RU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1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65429" cy="13255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Особенности </a:t>
            </a:r>
            <a:r>
              <a:rPr lang="ru-RU" sz="4000" b="1" dirty="0" smtClean="0">
                <a:solidFill>
                  <a:srgbClr val="FF0000"/>
                </a:solidFill>
              </a:rPr>
              <a:t>ЦЕРКОВНОЙ программы наставничества:</a:t>
            </a:r>
            <a:endParaRPr lang="ru-RU" sz="4000" b="1" dirty="0" smtClean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70116" y="1393370"/>
          <a:ext cx="11364684" cy="4397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6811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24" y="188662"/>
            <a:ext cx="11335293" cy="13255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Какие нужны ресурсы, чтобы реализовать проект наставничества?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86" y="1753711"/>
            <a:ext cx="113234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dirty="0" smtClean="0"/>
              <a:t>Заинтересованный человек</a:t>
            </a:r>
            <a:r>
              <a:rPr lang="ru-RU" sz="3200" dirty="0" smtClean="0"/>
              <a:t>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dirty="0" smtClean="0"/>
              <a:t>Время, желание и терпение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dirty="0" smtClean="0"/>
              <a:t>Уже сложившиеся отношения с учреждением</a:t>
            </a:r>
            <a:endParaRPr lang="ru-RU" sz="3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dirty="0" smtClean="0"/>
              <a:t>Психолог (православный)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dirty="0" smtClean="0"/>
              <a:t>Источник «вербовки» наставников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6811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525" y="6068384"/>
            <a:ext cx="2508913" cy="622210"/>
          </a:xfrm>
        </p:spPr>
      </p:pic>
      <p:sp>
        <p:nvSpPr>
          <p:cNvPr id="5" name="TextBox 4"/>
          <p:cNvSpPr txBox="1"/>
          <p:nvPr/>
        </p:nvSpPr>
        <p:spPr>
          <a:xfrm>
            <a:off x="8616287" y="6379489"/>
            <a:ext cx="378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www.miloserdie-na-donu.ru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3926" y="1195290"/>
            <a:ext cx="5421998" cy="46474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195290"/>
            <a:ext cx="623076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Руководитель проекта </a:t>
            </a:r>
          </a:p>
          <a:p>
            <a:pPr algn="ctr"/>
            <a:r>
              <a:rPr lang="ru-RU" sz="2400" dirty="0" smtClean="0"/>
              <a:t>«Старший друг. Наставничество над сиротами» </a:t>
            </a:r>
          </a:p>
          <a:p>
            <a:pPr algn="ctr"/>
            <a:r>
              <a:rPr lang="ru-RU" sz="2400" dirty="0" smtClean="0"/>
              <a:t>РРОБО «ПСП «Милосердие-на-Дону»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Губанова (</a:t>
            </a:r>
            <a:r>
              <a:rPr lang="ru-RU" sz="2400" b="1" dirty="0" err="1" smtClean="0"/>
              <a:t>Товстолуцкая</a:t>
            </a:r>
            <a:r>
              <a:rPr lang="ru-RU" sz="2400" b="1" dirty="0" smtClean="0"/>
              <a:t>) </a:t>
            </a:r>
          </a:p>
          <a:p>
            <a:pPr algn="ctr"/>
            <a:r>
              <a:rPr lang="ru-RU" sz="2400" b="1" dirty="0" smtClean="0"/>
              <a:t>Лариса Владимировна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800" b="1" dirty="0" smtClean="0"/>
              <a:t>8-910-829-71-23</a:t>
            </a:r>
          </a:p>
          <a:p>
            <a:pPr algn="ctr"/>
            <a:r>
              <a:rPr lang="en-US" sz="2400" b="1" dirty="0" smtClean="0">
                <a:hlinkClick r:id="rId5"/>
              </a:rPr>
              <a:t>T-L-V@mail.ru</a:t>
            </a:r>
            <a:endParaRPr lang="en-US" sz="2400" b="1" dirty="0" smtClean="0"/>
          </a:p>
          <a:p>
            <a:pPr algn="ctr"/>
            <a:endParaRPr lang="en-US" sz="2000" b="1" dirty="0"/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www.miloserdie-na-donu.ru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684" y="271960"/>
            <a:ext cx="72045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внимание!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64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1684</Words>
  <Application>Microsoft Office PowerPoint</Application>
  <PresentationFormat>Произвольный</PresentationFormat>
  <Paragraphs>181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РРОБО «Православная служба помощи «Милосердие-на-Дону» </vt:lpstr>
      <vt:lpstr>Как помогать сиротам правильно?</vt:lpstr>
      <vt:lpstr>Как помогать сиротам правильно?</vt:lpstr>
      <vt:lpstr>Какая помощь существует сейчас?</vt:lpstr>
      <vt:lpstr>Опыт наставничества в России и за рубежом</vt:lpstr>
      <vt:lpstr>Кто такой наставник?</vt:lpstr>
      <vt:lpstr>Вопрос: можем ли мы найти аналог наставника в церковной практике?</vt:lpstr>
      <vt:lpstr>Обязательства, которые берет на себя наставник:</vt:lpstr>
      <vt:lpstr>Проект «Старший друг. Наставничество над сиротами»</vt:lpstr>
      <vt:lpstr>Мероприятия в рамках проекта «Старший друг» - анонсирование, поиск наставников</vt:lpstr>
      <vt:lpstr>Мероприятия в рамках проекта «Старший друг» - обучение, отбор</vt:lpstr>
      <vt:lpstr>Мероприятия в рамках проекта «Старший друг» - знакомство с детьми </vt:lpstr>
      <vt:lpstr>ПРЕДВАРИТЕЛЬНЫЕ результаты</vt:lpstr>
      <vt:lpstr>Особенности ЦЕРКОВНОЙ программы наставничества:</vt:lpstr>
      <vt:lpstr>Какие нужны ресурсы, чтобы реализовать проект наставничества?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Старший друг</dc:title>
  <dc:creator>user.new</dc:creator>
  <cp:lastModifiedBy>Пользователь Windows</cp:lastModifiedBy>
  <cp:revision>95</cp:revision>
  <cp:lastPrinted>2017-05-19T13:50:04Z</cp:lastPrinted>
  <dcterms:created xsi:type="dcterms:W3CDTF">2017-05-19T09:36:39Z</dcterms:created>
  <dcterms:modified xsi:type="dcterms:W3CDTF">2017-12-07T19:13:21Z</dcterms:modified>
</cp:coreProperties>
</file>