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0" r:id="rId2"/>
    <p:sldId id="256" r:id="rId3"/>
    <p:sldId id="263" r:id="rId4"/>
    <p:sldId id="265" r:id="rId5"/>
    <p:sldId id="264" r:id="rId6"/>
    <p:sldId id="266" r:id="rId7"/>
    <p:sldId id="267" r:id="rId8"/>
    <p:sldId id="271" r:id="rId9"/>
    <p:sldId id="268" r:id="rId10"/>
    <p:sldId id="272" r:id="rId11"/>
    <p:sldId id="269" r:id="rId12"/>
    <p:sldId id="273" r:id="rId13"/>
  </p:sldIdLst>
  <p:sldSz cx="9144000" cy="6858000" type="screen4x3"/>
  <p:notesSz cx="6745288" cy="9856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1A12"/>
    <a:srgbClr val="FBF6EF"/>
    <a:srgbClr val="F6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94676" autoAdjust="0"/>
  </p:normalViewPr>
  <p:slideViewPr>
    <p:cSldViewPr>
      <p:cViewPr>
        <p:scale>
          <a:sx n="97" d="100"/>
          <a:sy n="97" d="100"/>
        </p:scale>
        <p:origin x="-11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0876B-F07E-4AA1-B652-9A366FAA8239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8FEB94-0CF1-4963-98AF-214C407D356B}" type="pres">
      <dgm:prSet presAssocID="{6D90876B-F07E-4AA1-B652-9A366FAA823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0E314D7E-4E70-4AB6-93B4-250378CECA49}" type="presOf" srcId="{6D90876B-F07E-4AA1-B652-9A366FAA8239}" destId="{F08FEB94-0CF1-4963-98AF-214C407D356B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81788E-6F62-4836-8F37-67A104FC7B9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43F827-DFA7-4187-8764-C4BE3C41C32D}">
      <dgm:prSet phldrT="[Текст]" custT="1"/>
      <dgm:spPr/>
      <dgm:t>
        <a:bodyPr/>
        <a:lstStyle/>
        <a:p>
          <a:r>
            <a:rPr lang="ru-RU" sz="2800" dirty="0" smtClean="0"/>
            <a:t>1 группа</a:t>
          </a:r>
          <a:endParaRPr lang="ru-RU" sz="2800" dirty="0"/>
        </a:p>
      </dgm:t>
    </dgm:pt>
    <dgm:pt modelId="{5C381707-FA75-4CE8-A967-248C0DD6712B}" type="parTrans" cxnId="{17C90814-BCEF-44C6-8364-19800ED66267}">
      <dgm:prSet/>
      <dgm:spPr/>
      <dgm:t>
        <a:bodyPr/>
        <a:lstStyle/>
        <a:p>
          <a:endParaRPr lang="ru-RU"/>
        </a:p>
      </dgm:t>
    </dgm:pt>
    <dgm:pt modelId="{FE1B56E2-C9A7-47BF-B43B-B86B89B4A704}" type="sibTrans" cxnId="{17C90814-BCEF-44C6-8364-19800ED66267}">
      <dgm:prSet/>
      <dgm:spPr/>
      <dgm:t>
        <a:bodyPr/>
        <a:lstStyle/>
        <a:p>
          <a:endParaRPr lang="ru-RU"/>
        </a:p>
      </dgm:t>
    </dgm:pt>
    <dgm:pt modelId="{4133C228-BA33-4407-A41C-D1FF07462550}">
      <dgm:prSet phldrT="[Текст]" custT="1"/>
      <dgm:spPr/>
      <dgm:t>
        <a:bodyPr/>
        <a:lstStyle/>
        <a:p>
          <a:r>
            <a:rPr lang="ru-RU" sz="1600" dirty="0" smtClean="0"/>
            <a:t>пострадавшие, находящиеся в терминальном состоянии</a:t>
          </a:r>
          <a:endParaRPr lang="ru-RU" sz="1600" dirty="0"/>
        </a:p>
      </dgm:t>
    </dgm:pt>
    <dgm:pt modelId="{84C741EA-24A2-451C-AFFF-D87B56BBF474}" type="parTrans" cxnId="{2E8322B8-AF3F-44DF-9F2C-E60712DBE932}">
      <dgm:prSet/>
      <dgm:spPr/>
      <dgm:t>
        <a:bodyPr/>
        <a:lstStyle/>
        <a:p>
          <a:endParaRPr lang="ru-RU"/>
        </a:p>
      </dgm:t>
    </dgm:pt>
    <dgm:pt modelId="{DD109CDB-B0CF-47F1-A21E-A1F2E68C23EC}" type="sibTrans" cxnId="{2E8322B8-AF3F-44DF-9F2C-E60712DBE932}">
      <dgm:prSet/>
      <dgm:spPr/>
      <dgm:t>
        <a:bodyPr/>
        <a:lstStyle/>
        <a:p>
          <a:endParaRPr lang="ru-RU"/>
        </a:p>
      </dgm:t>
    </dgm:pt>
    <dgm:pt modelId="{D19C066C-EBCB-4B20-AB36-B0A31F4D980C}">
      <dgm:prSet phldrT="[Текст]" custT="1"/>
      <dgm:spPr/>
      <dgm:t>
        <a:bodyPr/>
        <a:lstStyle/>
        <a:p>
          <a:r>
            <a:rPr lang="ru-RU" sz="2800" dirty="0" smtClean="0"/>
            <a:t>2 группа</a:t>
          </a:r>
          <a:endParaRPr lang="ru-RU" sz="2800" dirty="0"/>
        </a:p>
      </dgm:t>
    </dgm:pt>
    <dgm:pt modelId="{E19ADAB3-8F8C-4873-BBE1-E465A544C078}" type="parTrans" cxnId="{6DAAE495-12FC-418A-B65E-A2BED79DE06C}">
      <dgm:prSet/>
      <dgm:spPr/>
      <dgm:t>
        <a:bodyPr/>
        <a:lstStyle/>
        <a:p>
          <a:endParaRPr lang="ru-RU"/>
        </a:p>
      </dgm:t>
    </dgm:pt>
    <dgm:pt modelId="{5915DF0D-C17A-4B87-97AD-FABD3887C47D}" type="sibTrans" cxnId="{6DAAE495-12FC-418A-B65E-A2BED79DE06C}">
      <dgm:prSet/>
      <dgm:spPr/>
      <dgm:t>
        <a:bodyPr/>
        <a:lstStyle/>
        <a:p>
          <a:endParaRPr lang="ru-RU"/>
        </a:p>
      </dgm:t>
    </dgm:pt>
    <dgm:pt modelId="{5995CD9C-7128-485C-BBBC-B0CC6749D846}">
      <dgm:prSet phldrT="[Текст]" custT="1"/>
      <dgm:spPr/>
      <dgm:t>
        <a:bodyPr/>
        <a:lstStyle/>
        <a:p>
          <a:r>
            <a:rPr lang="ru-RU" sz="1600" dirty="0" smtClean="0"/>
            <a:t>пострадавшие с повреждениями  </a:t>
          </a:r>
          <a:r>
            <a:rPr lang="ru-RU" sz="1600" dirty="0" err="1" smtClean="0"/>
            <a:t>представляющи</a:t>
          </a:r>
          <a:r>
            <a:rPr lang="ru-RU" sz="1600" dirty="0" smtClean="0"/>
            <a:t>-ми угрозу для жизни</a:t>
          </a:r>
          <a:endParaRPr lang="ru-RU" sz="1600" dirty="0"/>
        </a:p>
      </dgm:t>
    </dgm:pt>
    <dgm:pt modelId="{799E98F7-7F92-485C-B7CA-4567051D6BD8}" type="parTrans" cxnId="{7DA9FC77-882D-47F8-B584-9F18FC75EFEF}">
      <dgm:prSet/>
      <dgm:spPr/>
      <dgm:t>
        <a:bodyPr/>
        <a:lstStyle/>
        <a:p>
          <a:endParaRPr lang="ru-RU"/>
        </a:p>
      </dgm:t>
    </dgm:pt>
    <dgm:pt modelId="{1A0A59D0-06AE-4095-BD69-E456A10D63D4}" type="sibTrans" cxnId="{7DA9FC77-882D-47F8-B584-9F18FC75EFEF}">
      <dgm:prSet/>
      <dgm:spPr/>
      <dgm:t>
        <a:bodyPr/>
        <a:lstStyle/>
        <a:p>
          <a:endParaRPr lang="ru-RU"/>
        </a:p>
      </dgm:t>
    </dgm:pt>
    <dgm:pt modelId="{0BBCFA9A-3952-4F5E-AF3F-EB37B46B5D6B}">
      <dgm:prSet phldrT="[Текст]" custT="1"/>
      <dgm:spPr/>
      <dgm:t>
        <a:bodyPr/>
        <a:lstStyle/>
        <a:p>
          <a:r>
            <a:rPr lang="ru-RU" sz="2800" dirty="0" smtClean="0"/>
            <a:t>3 группа</a:t>
          </a:r>
          <a:endParaRPr lang="ru-RU" sz="2800" dirty="0"/>
        </a:p>
      </dgm:t>
    </dgm:pt>
    <dgm:pt modelId="{ADFDE83E-5968-4761-9109-BC9327662028}" type="parTrans" cxnId="{24B3A872-D35F-491C-9731-ED6136DA6096}">
      <dgm:prSet/>
      <dgm:spPr/>
      <dgm:t>
        <a:bodyPr/>
        <a:lstStyle/>
        <a:p>
          <a:endParaRPr lang="ru-RU"/>
        </a:p>
      </dgm:t>
    </dgm:pt>
    <dgm:pt modelId="{CB69DCF0-6F29-4ADD-9CEE-21F9C7F7131D}" type="sibTrans" cxnId="{24B3A872-D35F-491C-9731-ED6136DA6096}">
      <dgm:prSet/>
      <dgm:spPr/>
      <dgm:t>
        <a:bodyPr/>
        <a:lstStyle/>
        <a:p>
          <a:endParaRPr lang="ru-RU"/>
        </a:p>
      </dgm:t>
    </dgm:pt>
    <dgm:pt modelId="{393FB3B8-3624-4476-9C43-549D08AF8153}">
      <dgm:prSet phldrT="[Текст]" custT="1"/>
      <dgm:spPr/>
      <dgm:t>
        <a:bodyPr/>
        <a:lstStyle/>
        <a:p>
          <a:r>
            <a:rPr lang="ru-RU" sz="1600" dirty="0" smtClean="0"/>
            <a:t>пострадавшие с повреждениями средней тяжести</a:t>
          </a:r>
          <a:endParaRPr lang="ru-RU" sz="1600" dirty="0"/>
        </a:p>
      </dgm:t>
    </dgm:pt>
    <dgm:pt modelId="{C13FF464-E850-4D30-9EE4-2700D5F84B98}" type="parTrans" cxnId="{27260CF6-9A47-42DC-B4B2-463F78158F58}">
      <dgm:prSet/>
      <dgm:spPr/>
      <dgm:t>
        <a:bodyPr/>
        <a:lstStyle/>
        <a:p>
          <a:endParaRPr lang="ru-RU"/>
        </a:p>
      </dgm:t>
    </dgm:pt>
    <dgm:pt modelId="{F77797BE-18CE-4F92-B798-479DFBCB73CB}" type="sibTrans" cxnId="{27260CF6-9A47-42DC-B4B2-463F78158F58}">
      <dgm:prSet/>
      <dgm:spPr/>
      <dgm:t>
        <a:bodyPr/>
        <a:lstStyle/>
        <a:p>
          <a:endParaRPr lang="ru-RU"/>
        </a:p>
      </dgm:t>
    </dgm:pt>
    <dgm:pt modelId="{5CA3735F-E9D6-41D7-9A4B-03220A1F5AE8}">
      <dgm:prSet phldrT="[Текст]" custT="1"/>
      <dgm:spPr/>
      <dgm:t>
        <a:bodyPr/>
        <a:lstStyle/>
        <a:p>
          <a:r>
            <a:rPr lang="ru-RU" sz="2800" dirty="0" smtClean="0"/>
            <a:t>4 группа</a:t>
          </a:r>
          <a:endParaRPr lang="ru-RU" sz="2800" dirty="0"/>
        </a:p>
      </dgm:t>
    </dgm:pt>
    <dgm:pt modelId="{1697493C-A6AD-464E-99F3-2B4BD910271A}" type="parTrans" cxnId="{A2268404-834A-4388-939B-A8C104B7D831}">
      <dgm:prSet/>
      <dgm:spPr/>
      <dgm:t>
        <a:bodyPr/>
        <a:lstStyle/>
        <a:p>
          <a:endParaRPr lang="ru-RU"/>
        </a:p>
      </dgm:t>
    </dgm:pt>
    <dgm:pt modelId="{5ABC12FB-2971-423E-893B-C668481B7F3A}" type="sibTrans" cxnId="{A2268404-834A-4388-939B-A8C104B7D831}">
      <dgm:prSet/>
      <dgm:spPr/>
      <dgm:t>
        <a:bodyPr/>
        <a:lstStyle/>
        <a:p>
          <a:endParaRPr lang="ru-RU"/>
        </a:p>
      </dgm:t>
    </dgm:pt>
    <dgm:pt modelId="{F899298F-3AB0-4174-80C8-F8D59C34C089}">
      <dgm:prSet custT="1"/>
      <dgm:spPr/>
      <dgm:t>
        <a:bodyPr/>
        <a:lstStyle/>
        <a:p>
          <a:r>
            <a:rPr lang="ru-RU" sz="1600" dirty="0" smtClean="0"/>
            <a:t>пострадавшие с повреждениями легкой степени, нуждающиеся в амбулаторном лечении</a:t>
          </a:r>
          <a:endParaRPr lang="ru-RU" sz="1600" dirty="0"/>
        </a:p>
      </dgm:t>
    </dgm:pt>
    <dgm:pt modelId="{E75FE968-2087-4AEE-A9D8-ED74F5577DAA}" type="parTrans" cxnId="{3E992F21-4D97-4ADA-B9DD-900074A483EE}">
      <dgm:prSet/>
      <dgm:spPr/>
      <dgm:t>
        <a:bodyPr/>
        <a:lstStyle/>
        <a:p>
          <a:endParaRPr lang="ru-RU"/>
        </a:p>
      </dgm:t>
    </dgm:pt>
    <dgm:pt modelId="{757A3760-7EA9-4444-B484-36EE8890F5B5}" type="sibTrans" cxnId="{3E992F21-4D97-4ADA-B9DD-900074A483EE}">
      <dgm:prSet/>
      <dgm:spPr/>
      <dgm:t>
        <a:bodyPr/>
        <a:lstStyle/>
        <a:p>
          <a:endParaRPr lang="ru-RU"/>
        </a:p>
      </dgm:t>
    </dgm:pt>
    <dgm:pt modelId="{6420D7D2-5B4E-4DEE-AEF3-2164DFB9E6E8}" type="pres">
      <dgm:prSet presAssocID="{BE81788E-6F62-4836-8F37-67A104FC7B9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C0F234-1CAE-4746-8DBC-3A89E2E3A61F}" type="pres">
      <dgm:prSet presAssocID="{6E43F827-DFA7-4187-8764-C4BE3C41C32D}" presName="compNode" presStyleCnt="0"/>
      <dgm:spPr/>
    </dgm:pt>
    <dgm:pt modelId="{A21FC1EC-DB85-4A63-ACC0-64ACD450DC31}" type="pres">
      <dgm:prSet presAssocID="{6E43F827-DFA7-4187-8764-C4BE3C41C32D}" presName="aNode" presStyleLbl="bgShp" presStyleIdx="0" presStyleCnt="4" custLinFactNeighborX="-3778"/>
      <dgm:spPr/>
      <dgm:t>
        <a:bodyPr/>
        <a:lstStyle/>
        <a:p>
          <a:endParaRPr lang="ru-RU"/>
        </a:p>
      </dgm:t>
    </dgm:pt>
    <dgm:pt modelId="{51D79827-13D2-45F9-8338-B8A23F26F002}" type="pres">
      <dgm:prSet presAssocID="{6E43F827-DFA7-4187-8764-C4BE3C41C32D}" presName="textNode" presStyleLbl="bgShp" presStyleIdx="0" presStyleCnt="4"/>
      <dgm:spPr/>
      <dgm:t>
        <a:bodyPr/>
        <a:lstStyle/>
        <a:p>
          <a:endParaRPr lang="ru-RU"/>
        </a:p>
      </dgm:t>
    </dgm:pt>
    <dgm:pt modelId="{56253FAF-3B00-4574-BA70-FBE2A65C11A0}" type="pres">
      <dgm:prSet presAssocID="{6E43F827-DFA7-4187-8764-C4BE3C41C32D}" presName="compChildNode" presStyleCnt="0"/>
      <dgm:spPr/>
    </dgm:pt>
    <dgm:pt modelId="{E6022D05-0E47-4DBC-81C6-F66EF3BC029E}" type="pres">
      <dgm:prSet presAssocID="{6E43F827-DFA7-4187-8764-C4BE3C41C32D}" presName="theInnerList" presStyleCnt="0"/>
      <dgm:spPr/>
    </dgm:pt>
    <dgm:pt modelId="{710D39A7-AF86-45B4-8669-9DAE77003156}" type="pres">
      <dgm:prSet presAssocID="{4133C228-BA33-4407-A41C-D1FF07462550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143885-2E2F-4E99-954B-B25DBBB867D2}" type="pres">
      <dgm:prSet presAssocID="{6E43F827-DFA7-4187-8764-C4BE3C41C32D}" presName="aSpace" presStyleCnt="0"/>
      <dgm:spPr/>
    </dgm:pt>
    <dgm:pt modelId="{83532AC8-F7DB-4168-9806-0EA2B9EACACA}" type="pres">
      <dgm:prSet presAssocID="{D19C066C-EBCB-4B20-AB36-B0A31F4D980C}" presName="compNode" presStyleCnt="0"/>
      <dgm:spPr/>
    </dgm:pt>
    <dgm:pt modelId="{D637449A-0C8F-42A0-B9C5-104AE6D69426}" type="pres">
      <dgm:prSet presAssocID="{D19C066C-EBCB-4B20-AB36-B0A31F4D980C}" presName="aNode" presStyleLbl="bgShp" presStyleIdx="1" presStyleCnt="4" custLinFactNeighborX="-2829"/>
      <dgm:spPr/>
      <dgm:t>
        <a:bodyPr/>
        <a:lstStyle/>
        <a:p>
          <a:endParaRPr lang="ru-RU"/>
        </a:p>
      </dgm:t>
    </dgm:pt>
    <dgm:pt modelId="{04B11018-9854-458E-9E6B-BD07DB19FD84}" type="pres">
      <dgm:prSet presAssocID="{D19C066C-EBCB-4B20-AB36-B0A31F4D980C}" presName="textNode" presStyleLbl="bgShp" presStyleIdx="1" presStyleCnt="4"/>
      <dgm:spPr/>
      <dgm:t>
        <a:bodyPr/>
        <a:lstStyle/>
        <a:p>
          <a:endParaRPr lang="ru-RU"/>
        </a:p>
      </dgm:t>
    </dgm:pt>
    <dgm:pt modelId="{50005993-98F8-42E8-8E42-67F0D52101EA}" type="pres">
      <dgm:prSet presAssocID="{D19C066C-EBCB-4B20-AB36-B0A31F4D980C}" presName="compChildNode" presStyleCnt="0"/>
      <dgm:spPr/>
    </dgm:pt>
    <dgm:pt modelId="{7719275D-24D6-430A-A8BD-E051807CBF91}" type="pres">
      <dgm:prSet presAssocID="{D19C066C-EBCB-4B20-AB36-B0A31F4D980C}" presName="theInnerList" presStyleCnt="0"/>
      <dgm:spPr/>
    </dgm:pt>
    <dgm:pt modelId="{454D49FA-F3B9-4EAD-973A-19234C51AE14}" type="pres">
      <dgm:prSet presAssocID="{5995CD9C-7128-485C-BBBC-B0CC6749D846}" presName="childNode" presStyleLbl="node1" presStyleIdx="1" presStyleCnt="4" custScaleX="111795" custLinFactNeighborX="-5623" custLinFactNeighborY="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B2BFA-A59E-4FDE-80CF-CE19D9F510B0}" type="pres">
      <dgm:prSet presAssocID="{D19C066C-EBCB-4B20-AB36-B0A31F4D980C}" presName="aSpace" presStyleCnt="0"/>
      <dgm:spPr/>
    </dgm:pt>
    <dgm:pt modelId="{4E3F37BE-8659-4140-9B0D-1F03F699DD97}" type="pres">
      <dgm:prSet presAssocID="{0BBCFA9A-3952-4F5E-AF3F-EB37B46B5D6B}" presName="compNode" presStyleCnt="0"/>
      <dgm:spPr/>
    </dgm:pt>
    <dgm:pt modelId="{6A2CFCF7-490C-4292-9C0B-2224144CE93E}" type="pres">
      <dgm:prSet presAssocID="{0BBCFA9A-3952-4F5E-AF3F-EB37B46B5D6B}" presName="aNode" presStyleLbl="bgShp" presStyleIdx="2" presStyleCnt="4" custLinFactNeighborX="-5556"/>
      <dgm:spPr/>
      <dgm:t>
        <a:bodyPr/>
        <a:lstStyle/>
        <a:p>
          <a:endParaRPr lang="ru-RU"/>
        </a:p>
      </dgm:t>
    </dgm:pt>
    <dgm:pt modelId="{78331A13-4D10-487A-80BC-76F53644036A}" type="pres">
      <dgm:prSet presAssocID="{0BBCFA9A-3952-4F5E-AF3F-EB37B46B5D6B}" presName="textNode" presStyleLbl="bgShp" presStyleIdx="2" presStyleCnt="4"/>
      <dgm:spPr/>
      <dgm:t>
        <a:bodyPr/>
        <a:lstStyle/>
        <a:p>
          <a:endParaRPr lang="ru-RU"/>
        </a:p>
      </dgm:t>
    </dgm:pt>
    <dgm:pt modelId="{A83B39D0-EA9C-4EDC-8B0F-5F69CBFE7A10}" type="pres">
      <dgm:prSet presAssocID="{0BBCFA9A-3952-4F5E-AF3F-EB37B46B5D6B}" presName="compChildNode" presStyleCnt="0"/>
      <dgm:spPr/>
    </dgm:pt>
    <dgm:pt modelId="{29D9052D-7142-4C9E-B671-0BE3F60D06CC}" type="pres">
      <dgm:prSet presAssocID="{0BBCFA9A-3952-4F5E-AF3F-EB37B46B5D6B}" presName="theInnerList" presStyleCnt="0"/>
      <dgm:spPr/>
    </dgm:pt>
    <dgm:pt modelId="{C74A1EB4-77F2-4004-A17C-55674CDE2ED2}" type="pres">
      <dgm:prSet presAssocID="{393FB3B8-3624-4476-9C43-549D08AF8153}" presName="childNode" presStyleLbl="node1" presStyleIdx="2" presStyleCnt="4" custScaleX="111795" custLinFactNeighborX="-8222" custLinFactNeighborY="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20348-8E7D-4623-8D88-03DE63220318}" type="pres">
      <dgm:prSet presAssocID="{0BBCFA9A-3952-4F5E-AF3F-EB37B46B5D6B}" presName="aSpace" presStyleCnt="0"/>
      <dgm:spPr/>
    </dgm:pt>
    <dgm:pt modelId="{C7382A49-60BC-411C-8929-23286728169C}" type="pres">
      <dgm:prSet presAssocID="{5CA3735F-E9D6-41D7-9A4B-03220A1F5AE8}" presName="compNode" presStyleCnt="0"/>
      <dgm:spPr/>
    </dgm:pt>
    <dgm:pt modelId="{FBB282C4-41FA-4CD6-B0A8-6F0CE4603A5B}" type="pres">
      <dgm:prSet presAssocID="{5CA3735F-E9D6-41D7-9A4B-03220A1F5AE8}" presName="aNode" presStyleLbl="bgShp" presStyleIdx="3" presStyleCnt="4" custLinFactNeighborX="-8284"/>
      <dgm:spPr/>
      <dgm:t>
        <a:bodyPr/>
        <a:lstStyle/>
        <a:p>
          <a:endParaRPr lang="ru-RU"/>
        </a:p>
      </dgm:t>
    </dgm:pt>
    <dgm:pt modelId="{5EC02AC0-82D2-463B-8409-F7B5E470BF9B}" type="pres">
      <dgm:prSet presAssocID="{5CA3735F-E9D6-41D7-9A4B-03220A1F5AE8}" presName="textNode" presStyleLbl="bgShp" presStyleIdx="3" presStyleCnt="4"/>
      <dgm:spPr/>
      <dgm:t>
        <a:bodyPr/>
        <a:lstStyle/>
        <a:p>
          <a:endParaRPr lang="ru-RU"/>
        </a:p>
      </dgm:t>
    </dgm:pt>
    <dgm:pt modelId="{B27A31A5-1018-4F02-B43C-0B0E62204602}" type="pres">
      <dgm:prSet presAssocID="{5CA3735F-E9D6-41D7-9A4B-03220A1F5AE8}" presName="compChildNode" presStyleCnt="0"/>
      <dgm:spPr/>
    </dgm:pt>
    <dgm:pt modelId="{981647D0-6C14-4692-9F99-5CC7617F2628}" type="pres">
      <dgm:prSet presAssocID="{5CA3735F-E9D6-41D7-9A4B-03220A1F5AE8}" presName="theInnerList" presStyleCnt="0"/>
      <dgm:spPr/>
    </dgm:pt>
    <dgm:pt modelId="{B0AFFF08-9879-444A-A5DE-9201BD06E7EA}" type="pres">
      <dgm:prSet presAssocID="{F899298F-3AB0-4174-80C8-F8D59C34C089}" presName="childNode" presStyleLbl="node1" presStyleIdx="3" presStyleCnt="4" custScaleX="107738" custLinFactNeighborX="-9953" custLinFactNeighborY="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B31B2B-11D6-4B76-A74B-3D15863FCB29}" type="presOf" srcId="{6E43F827-DFA7-4187-8764-C4BE3C41C32D}" destId="{A21FC1EC-DB85-4A63-ACC0-64ACD450DC31}" srcOrd="0" destOrd="0" presId="urn:microsoft.com/office/officeart/2005/8/layout/lProcess2"/>
    <dgm:cxn modelId="{3E992F21-4D97-4ADA-B9DD-900074A483EE}" srcId="{5CA3735F-E9D6-41D7-9A4B-03220A1F5AE8}" destId="{F899298F-3AB0-4174-80C8-F8D59C34C089}" srcOrd="0" destOrd="0" parTransId="{E75FE968-2087-4AEE-A9D8-ED74F5577DAA}" sibTransId="{757A3760-7EA9-4444-B484-36EE8890F5B5}"/>
    <dgm:cxn modelId="{109EAC9B-A813-4F84-B139-5E231390C69F}" type="presOf" srcId="{F899298F-3AB0-4174-80C8-F8D59C34C089}" destId="{B0AFFF08-9879-444A-A5DE-9201BD06E7EA}" srcOrd="0" destOrd="0" presId="urn:microsoft.com/office/officeart/2005/8/layout/lProcess2"/>
    <dgm:cxn modelId="{27260CF6-9A47-42DC-B4B2-463F78158F58}" srcId="{0BBCFA9A-3952-4F5E-AF3F-EB37B46B5D6B}" destId="{393FB3B8-3624-4476-9C43-549D08AF8153}" srcOrd="0" destOrd="0" parTransId="{C13FF464-E850-4D30-9EE4-2700D5F84B98}" sibTransId="{F77797BE-18CE-4F92-B798-479DFBCB73CB}"/>
    <dgm:cxn modelId="{2E8322B8-AF3F-44DF-9F2C-E60712DBE932}" srcId="{6E43F827-DFA7-4187-8764-C4BE3C41C32D}" destId="{4133C228-BA33-4407-A41C-D1FF07462550}" srcOrd="0" destOrd="0" parTransId="{84C741EA-24A2-451C-AFFF-D87B56BBF474}" sibTransId="{DD109CDB-B0CF-47F1-A21E-A1F2E68C23EC}"/>
    <dgm:cxn modelId="{24B3A872-D35F-491C-9731-ED6136DA6096}" srcId="{BE81788E-6F62-4836-8F37-67A104FC7B91}" destId="{0BBCFA9A-3952-4F5E-AF3F-EB37B46B5D6B}" srcOrd="2" destOrd="0" parTransId="{ADFDE83E-5968-4761-9109-BC9327662028}" sibTransId="{CB69DCF0-6F29-4ADD-9CEE-21F9C7F7131D}"/>
    <dgm:cxn modelId="{2C160E46-2FEF-4316-AE2F-DDDA7CDB0353}" type="presOf" srcId="{5CA3735F-E9D6-41D7-9A4B-03220A1F5AE8}" destId="{FBB282C4-41FA-4CD6-B0A8-6F0CE4603A5B}" srcOrd="0" destOrd="0" presId="urn:microsoft.com/office/officeart/2005/8/layout/lProcess2"/>
    <dgm:cxn modelId="{6C2A7833-3787-4410-A8B4-06B4E885D6A1}" type="presOf" srcId="{BE81788E-6F62-4836-8F37-67A104FC7B91}" destId="{6420D7D2-5B4E-4DEE-AEF3-2164DFB9E6E8}" srcOrd="0" destOrd="0" presId="urn:microsoft.com/office/officeart/2005/8/layout/lProcess2"/>
    <dgm:cxn modelId="{6DAAE495-12FC-418A-B65E-A2BED79DE06C}" srcId="{BE81788E-6F62-4836-8F37-67A104FC7B91}" destId="{D19C066C-EBCB-4B20-AB36-B0A31F4D980C}" srcOrd="1" destOrd="0" parTransId="{E19ADAB3-8F8C-4873-BBE1-E465A544C078}" sibTransId="{5915DF0D-C17A-4B87-97AD-FABD3887C47D}"/>
    <dgm:cxn modelId="{17C90814-BCEF-44C6-8364-19800ED66267}" srcId="{BE81788E-6F62-4836-8F37-67A104FC7B91}" destId="{6E43F827-DFA7-4187-8764-C4BE3C41C32D}" srcOrd="0" destOrd="0" parTransId="{5C381707-FA75-4CE8-A967-248C0DD6712B}" sibTransId="{FE1B56E2-C9A7-47BF-B43B-B86B89B4A704}"/>
    <dgm:cxn modelId="{AF40A658-A765-47E4-8522-0EABF347F4BC}" type="presOf" srcId="{6E43F827-DFA7-4187-8764-C4BE3C41C32D}" destId="{51D79827-13D2-45F9-8338-B8A23F26F002}" srcOrd="1" destOrd="0" presId="urn:microsoft.com/office/officeart/2005/8/layout/lProcess2"/>
    <dgm:cxn modelId="{0CB2C922-AA38-42C8-88FC-8B6B84DA9C8A}" type="presOf" srcId="{5995CD9C-7128-485C-BBBC-B0CC6749D846}" destId="{454D49FA-F3B9-4EAD-973A-19234C51AE14}" srcOrd="0" destOrd="0" presId="urn:microsoft.com/office/officeart/2005/8/layout/lProcess2"/>
    <dgm:cxn modelId="{7DA9FC77-882D-47F8-B584-9F18FC75EFEF}" srcId="{D19C066C-EBCB-4B20-AB36-B0A31F4D980C}" destId="{5995CD9C-7128-485C-BBBC-B0CC6749D846}" srcOrd="0" destOrd="0" parTransId="{799E98F7-7F92-485C-B7CA-4567051D6BD8}" sibTransId="{1A0A59D0-06AE-4095-BD69-E456A10D63D4}"/>
    <dgm:cxn modelId="{3F7E79B1-3267-4928-AF32-4CFC1A1DAB8D}" type="presOf" srcId="{0BBCFA9A-3952-4F5E-AF3F-EB37B46B5D6B}" destId="{78331A13-4D10-487A-80BC-76F53644036A}" srcOrd="1" destOrd="0" presId="urn:microsoft.com/office/officeart/2005/8/layout/lProcess2"/>
    <dgm:cxn modelId="{80C767E8-313A-4312-B95A-7C6BCB1DD819}" type="presOf" srcId="{D19C066C-EBCB-4B20-AB36-B0A31F4D980C}" destId="{D637449A-0C8F-42A0-B9C5-104AE6D69426}" srcOrd="0" destOrd="0" presId="urn:microsoft.com/office/officeart/2005/8/layout/lProcess2"/>
    <dgm:cxn modelId="{B12022E8-545A-4154-B703-01DE85905458}" type="presOf" srcId="{393FB3B8-3624-4476-9C43-549D08AF8153}" destId="{C74A1EB4-77F2-4004-A17C-55674CDE2ED2}" srcOrd="0" destOrd="0" presId="urn:microsoft.com/office/officeart/2005/8/layout/lProcess2"/>
    <dgm:cxn modelId="{FD3737F9-F8D5-4412-95CD-A7E6F40C4E0B}" type="presOf" srcId="{0BBCFA9A-3952-4F5E-AF3F-EB37B46B5D6B}" destId="{6A2CFCF7-490C-4292-9C0B-2224144CE93E}" srcOrd="0" destOrd="0" presId="urn:microsoft.com/office/officeart/2005/8/layout/lProcess2"/>
    <dgm:cxn modelId="{CCB3C86E-4F68-4298-B016-D33AAFEEAF6E}" type="presOf" srcId="{4133C228-BA33-4407-A41C-D1FF07462550}" destId="{710D39A7-AF86-45B4-8669-9DAE77003156}" srcOrd="0" destOrd="0" presId="urn:microsoft.com/office/officeart/2005/8/layout/lProcess2"/>
    <dgm:cxn modelId="{5687F49C-A34D-430A-9158-B53D6F6426F4}" type="presOf" srcId="{D19C066C-EBCB-4B20-AB36-B0A31F4D980C}" destId="{04B11018-9854-458E-9E6B-BD07DB19FD84}" srcOrd="1" destOrd="0" presId="urn:microsoft.com/office/officeart/2005/8/layout/lProcess2"/>
    <dgm:cxn modelId="{A2268404-834A-4388-939B-A8C104B7D831}" srcId="{BE81788E-6F62-4836-8F37-67A104FC7B91}" destId="{5CA3735F-E9D6-41D7-9A4B-03220A1F5AE8}" srcOrd="3" destOrd="0" parTransId="{1697493C-A6AD-464E-99F3-2B4BD910271A}" sibTransId="{5ABC12FB-2971-423E-893B-C668481B7F3A}"/>
    <dgm:cxn modelId="{B51B6656-8228-4937-AFC7-FA0CE408EB14}" type="presOf" srcId="{5CA3735F-E9D6-41D7-9A4B-03220A1F5AE8}" destId="{5EC02AC0-82D2-463B-8409-F7B5E470BF9B}" srcOrd="1" destOrd="0" presId="urn:microsoft.com/office/officeart/2005/8/layout/lProcess2"/>
    <dgm:cxn modelId="{2B7D6A85-29F8-4E54-91F2-E7C8477AF041}" type="presParOf" srcId="{6420D7D2-5B4E-4DEE-AEF3-2164DFB9E6E8}" destId="{E4C0F234-1CAE-4746-8DBC-3A89E2E3A61F}" srcOrd="0" destOrd="0" presId="urn:microsoft.com/office/officeart/2005/8/layout/lProcess2"/>
    <dgm:cxn modelId="{9B74C72C-1617-4BDF-9DD9-8F08372F14E6}" type="presParOf" srcId="{E4C0F234-1CAE-4746-8DBC-3A89E2E3A61F}" destId="{A21FC1EC-DB85-4A63-ACC0-64ACD450DC31}" srcOrd="0" destOrd="0" presId="urn:microsoft.com/office/officeart/2005/8/layout/lProcess2"/>
    <dgm:cxn modelId="{A7F0F34B-A683-4F36-BF3F-530FA6C63F67}" type="presParOf" srcId="{E4C0F234-1CAE-4746-8DBC-3A89E2E3A61F}" destId="{51D79827-13D2-45F9-8338-B8A23F26F002}" srcOrd="1" destOrd="0" presId="urn:microsoft.com/office/officeart/2005/8/layout/lProcess2"/>
    <dgm:cxn modelId="{FA400249-375A-4269-A2B9-BB9F6FBF9A58}" type="presParOf" srcId="{E4C0F234-1CAE-4746-8DBC-3A89E2E3A61F}" destId="{56253FAF-3B00-4574-BA70-FBE2A65C11A0}" srcOrd="2" destOrd="0" presId="urn:microsoft.com/office/officeart/2005/8/layout/lProcess2"/>
    <dgm:cxn modelId="{F4800EA2-83DF-47CB-A671-58074A8B15E4}" type="presParOf" srcId="{56253FAF-3B00-4574-BA70-FBE2A65C11A0}" destId="{E6022D05-0E47-4DBC-81C6-F66EF3BC029E}" srcOrd="0" destOrd="0" presId="urn:microsoft.com/office/officeart/2005/8/layout/lProcess2"/>
    <dgm:cxn modelId="{019648AE-EF86-4B1C-9473-4D2CE2FE0BB2}" type="presParOf" srcId="{E6022D05-0E47-4DBC-81C6-F66EF3BC029E}" destId="{710D39A7-AF86-45B4-8669-9DAE77003156}" srcOrd="0" destOrd="0" presId="urn:microsoft.com/office/officeart/2005/8/layout/lProcess2"/>
    <dgm:cxn modelId="{44C5EC1D-1C70-4D7A-AEB3-12EBB013496F}" type="presParOf" srcId="{6420D7D2-5B4E-4DEE-AEF3-2164DFB9E6E8}" destId="{6C143885-2E2F-4E99-954B-B25DBBB867D2}" srcOrd="1" destOrd="0" presId="urn:microsoft.com/office/officeart/2005/8/layout/lProcess2"/>
    <dgm:cxn modelId="{5B7E4CE0-78AF-45C8-9971-5068BD76CF33}" type="presParOf" srcId="{6420D7D2-5B4E-4DEE-AEF3-2164DFB9E6E8}" destId="{83532AC8-F7DB-4168-9806-0EA2B9EACACA}" srcOrd="2" destOrd="0" presId="urn:microsoft.com/office/officeart/2005/8/layout/lProcess2"/>
    <dgm:cxn modelId="{56520767-6EF6-47DD-BA15-C12D638484CB}" type="presParOf" srcId="{83532AC8-F7DB-4168-9806-0EA2B9EACACA}" destId="{D637449A-0C8F-42A0-B9C5-104AE6D69426}" srcOrd="0" destOrd="0" presId="urn:microsoft.com/office/officeart/2005/8/layout/lProcess2"/>
    <dgm:cxn modelId="{E336D253-F277-4AD6-866F-4E344B422425}" type="presParOf" srcId="{83532AC8-F7DB-4168-9806-0EA2B9EACACA}" destId="{04B11018-9854-458E-9E6B-BD07DB19FD84}" srcOrd="1" destOrd="0" presId="urn:microsoft.com/office/officeart/2005/8/layout/lProcess2"/>
    <dgm:cxn modelId="{B9ABBCC1-C8CB-4DA5-B329-97F7B9E2A40A}" type="presParOf" srcId="{83532AC8-F7DB-4168-9806-0EA2B9EACACA}" destId="{50005993-98F8-42E8-8E42-67F0D52101EA}" srcOrd="2" destOrd="0" presId="urn:microsoft.com/office/officeart/2005/8/layout/lProcess2"/>
    <dgm:cxn modelId="{FB9F8C23-8F48-4BA6-8762-FEA4D69512AD}" type="presParOf" srcId="{50005993-98F8-42E8-8E42-67F0D52101EA}" destId="{7719275D-24D6-430A-A8BD-E051807CBF91}" srcOrd="0" destOrd="0" presId="urn:microsoft.com/office/officeart/2005/8/layout/lProcess2"/>
    <dgm:cxn modelId="{933DBA1B-BE95-4658-A1A1-FDA556193B45}" type="presParOf" srcId="{7719275D-24D6-430A-A8BD-E051807CBF91}" destId="{454D49FA-F3B9-4EAD-973A-19234C51AE14}" srcOrd="0" destOrd="0" presId="urn:microsoft.com/office/officeart/2005/8/layout/lProcess2"/>
    <dgm:cxn modelId="{E8CC962F-B81F-4FCE-AFD2-A424D383AE7B}" type="presParOf" srcId="{6420D7D2-5B4E-4DEE-AEF3-2164DFB9E6E8}" destId="{3C8B2BFA-A59E-4FDE-80CF-CE19D9F510B0}" srcOrd="3" destOrd="0" presId="urn:microsoft.com/office/officeart/2005/8/layout/lProcess2"/>
    <dgm:cxn modelId="{2985FC43-65D3-42CD-8A05-764B3DF743C0}" type="presParOf" srcId="{6420D7D2-5B4E-4DEE-AEF3-2164DFB9E6E8}" destId="{4E3F37BE-8659-4140-9B0D-1F03F699DD97}" srcOrd="4" destOrd="0" presId="urn:microsoft.com/office/officeart/2005/8/layout/lProcess2"/>
    <dgm:cxn modelId="{2A351963-69D8-4DBE-89F3-4EF49C96A3F3}" type="presParOf" srcId="{4E3F37BE-8659-4140-9B0D-1F03F699DD97}" destId="{6A2CFCF7-490C-4292-9C0B-2224144CE93E}" srcOrd="0" destOrd="0" presId="urn:microsoft.com/office/officeart/2005/8/layout/lProcess2"/>
    <dgm:cxn modelId="{85C2547C-B656-4E98-BEF8-96CA1B125913}" type="presParOf" srcId="{4E3F37BE-8659-4140-9B0D-1F03F699DD97}" destId="{78331A13-4D10-487A-80BC-76F53644036A}" srcOrd="1" destOrd="0" presId="urn:microsoft.com/office/officeart/2005/8/layout/lProcess2"/>
    <dgm:cxn modelId="{C21B4A61-B6DF-4A77-A9CC-514E1B1BD63D}" type="presParOf" srcId="{4E3F37BE-8659-4140-9B0D-1F03F699DD97}" destId="{A83B39D0-EA9C-4EDC-8B0F-5F69CBFE7A10}" srcOrd="2" destOrd="0" presId="urn:microsoft.com/office/officeart/2005/8/layout/lProcess2"/>
    <dgm:cxn modelId="{2C36B0E4-8141-4061-860F-35EA2D34D599}" type="presParOf" srcId="{A83B39D0-EA9C-4EDC-8B0F-5F69CBFE7A10}" destId="{29D9052D-7142-4C9E-B671-0BE3F60D06CC}" srcOrd="0" destOrd="0" presId="urn:microsoft.com/office/officeart/2005/8/layout/lProcess2"/>
    <dgm:cxn modelId="{E96F495A-56AF-4876-A38E-2E995B1F01F1}" type="presParOf" srcId="{29D9052D-7142-4C9E-B671-0BE3F60D06CC}" destId="{C74A1EB4-77F2-4004-A17C-55674CDE2ED2}" srcOrd="0" destOrd="0" presId="urn:microsoft.com/office/officeart/2005/8/layout/lProcess2"/>
    <dgm:cxn modelId="{BC67DF49-FF23-4CC5-882B-AB8413F529C4}" type="presParOf" srcId="{6420D7D2-5B4E-4DEE-AEF3-2164DFB9E6E8}" destId="{93E20348-8E7D-4623-8D88-03DE63220318}" srcOrd="5" destOrd="0" presId="urn:microsoft.com/office/officeart/2005/8/layout/lProcess2"/>
    <dgm:cxn modelId="{81F9E05A-2707-4A50-B8A7-5A06BE09E2F5}" type="presParOf" srcId="{6420D7D2-5B4E-4DEE-AEF3-2164DFB9E6E8}" destId="{C7382A49-60BC-411C-8929-23286728169C}" srcOrd="6" destOrd="0" presId="urn:microsoft.com/office/officeart/2005/8/layout/lProcess2"/>
    <dgm:cxn modelId="{0017FE3E-BC5E-4D59-9FFF-29CAA19BE9D5}" type="presParOf" srcId="{C7382A49-60BC-411C-8929-23286728169C}" destId="{FBB282C4-41FA-4CD6-B0A8-6F0CE4603A5B}" srcOrd="0" destOrd="0" presId="urn:microsoft.com/office/officeart/2005/8/layout/lProcess2"/>
    <dgm:cxn modelId="{0A0DC4BC-1C1A-4099-A24A-C810D94A6D11}" type="presParOf" srcId="{C7382A49-60BC-411C-8929-23286728169C}" destId="{5EC02AC0-82D2-463B-8409-F7B5E470BF9B}" srcOrd="1" destOrd="0" presId="urn:microsoft.com/office/officeart/2005/8/layout/lProcess2"/>
    <dgm:cxn modelId="{5AEA12AA-2757-4A5D-B5AA-1C4291F50165}" type="presParOf" srcId="{C7382A49-60BC-411C-8929-23286728169C}" destId="{B27A31A5-1018-4F02-B43C-0B0E62204602}" srcOrd="2" destOrd="0" presId="urn:microsoft.com/office/officeart/2005/8/layout/lProcess2"/>
    <dgm:cxn modelId="{178B0A82-CF75-46EA-A0DA-D3F8A78DA69D}" type="presParOf" srcId="{B27A31A5-1018-4F02-B43C-0B0E62204602}" destId="{981647D0-6C14-4692-9F99-5CC7617F2628}" srcOrd="0" destOrd="0" presId="urn:microsoft.com/office/officeart/2005/8/layout/lProcess2"/>
    <dgm:cxn modelId="{4D288DCF-F717-435B-8BDD-35A549C9887C}" type="presParOf" srcId="{981647D0-6C14-4692-9F99-5CC7617F2628}" destId="{B0AFFF08-9879-444A-A5DE-9201BD06E7E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1D1FCD-445A-472B-9AD7-CB0A9AC1AEDD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8B2F3-C768-481A-B945-2772CDEDE0BC}">
      <dgm:prSet phldrT="[Текст]"/>
      <dgm:spPr/>
      <dgm:t>
        <a:bodyPr/>
        <a:lstStyle/>
        <a:p>
          <a:endParaRPr lang="ru-RU" dirty="0"/>
        </a:p>
      </dgm:t>
    </dgm:pt>
    <dgm:pt modelId="{607587C1-ECB1-4C9D-A188-0F0CA16960AB}" type="parTrans" cxnId="{CF120855-9136-4025-81DC-33033B593459}">
      <dgm:prSet/>
      <dgm:spPr/>
      <dgm:t>
        <a:bodyPr/>
        <a:lstStyle/>
        <a:p>
          <a:endParaRPr lang="ru-RU"/>
        </a:p>
      </dgm:t>
    </dgm:pt>
    <dgm:pt modelId="{75FD9FB3-E3BB-4F35-9C8C-D96EB7756277}" type="sibTrans" cxnId="{CF120855-9136-4025-81DC-33033B593459}">
      <dgm:prSet/>
      <dgm:spPr/>
      <dgm:t>
        <a:bodyPr/>
        <a:lstStyle/>
        <a:p>
          <a:endParaRPr lang="ru-RU"/>
        </a:p>
      </dgm:t>
    </dgm:pt>
    <dgm:pt modelId="{B9218F47-0A35-43F7-9BC3-76EB7C0F2D43}">
      <dgm:prSet phldrT="[Текст]"/>
      <dgm:spPr/>
      <dgm:t>
        <a:bodyPr/>
        <a:lstStyle/>
        <a:p>
          <a:r>
            <a:rPr lang="ru-RU" dirty="0" smtClean="0"/>
            <a:t>Информация о ЧС поступает к ответственному священнику </a:t>
          </a:r>
          <a:endParaRPr lang="ru-RU" dirty="0"/>
        </a:p>
      </dgm:t>
    </dgm:pt>
    <dgm:pt modelId="{C5670A56-0018-45FD-80AC-9A97547D9BF5}" type="parTrans" cxnId="{421EFD11-1C1A-40A4-B752-D9F1816BE13B}">
      <dgm:prSet/>
      <dgm:spPr/>
      <dgm:t>
        <a:bodyPr/>
        <a:lstStyle/>
        <a:p>
          <a:endParaRPr lang="ru-RU"/>
        </a:p>
      </dgm:t>
    </dgm:pt>
    <dgm:pt modelId="{0DF207B4-F40A-4C33-A3DB-1F1E48B20525}" type="sibTrans" cxnId="{421EFD11-1C1A-40A4-B752-D9F1816BE13B}">
      <dgm:prSet/>
      <dgm:spPr/>
      <dgm:t>
        <a:bodyPr/>
        <a:lstStyle/>
        <a:p>
          <a:endParaRPr lang="ru-RU"/>
        </a:p>
      </dgm:t>
    </dgm:pt>
    <dgm:pt modelId="{795FD31F-393F-41FD-BD67-C375FF32EBBD}">
      <dgm:prSet phldrT="[Текст]"/>
      <dgm:spPr/>
      <dgm:t>
        <a:bodyPr/>
        <a:lstStyle/>
        <a:p>
          <a:endParaRPr lang="ru-RU" dirty="0"/>
        </a:p>
      </dgm:t>
    </dgm:pt>
    <dgm:pt modelId="{B7D229E7-F004-4D09-A353-0126D4B99693}" type="parTrans" cxnId="{63A12DDD-4CEB-4218-B2BA-F47D0597C86F}">
      <dgm:prSet/>
      <dgm:spPr/>
      <dgm:t>
        <a:bodyPr/>
        <a:lstStyle/>
        <a:p>
          <a:endParaRPr lang="ru-RU"/>
        </a:p>
      </dgm:t>
    </dgm:pt>
    <dgm:pt modelId="{211F2905-F6D5-450E-B0F7-E652881DEBB1}" type="sibTrans" cxnId="{63A12DDD-4CEB-4218-B2BA-F47D0597C86F}">
      <dgm:prSet/>
      <dgm:spPr/>
      <dgm:t>
        <a:bodyPr/>
        <a:lstStyle/>
        <a:p>
          <a:endParaRPr lang="ru-RU"/>
        </a:p>
      </dgm:t>
    </dgm:pt>
    <dgm:pt modelId="{A8C62F2F-A5D2-48A0-938B-D7EB1DB14A74}">
      <dgm:prSet phldrT="[Текст]"/>
      <dgm:spPr/>
      <dgm:t>
        <a:bodyPr/>
        <a:lstStyle/>
        <a:p>
          <a:r>
            <a:rPr lang="ru-RU" dirty="0" smtClean="0"/>
            <a:t>Священник выезжает сам или направляет священнослужителей к </a:t>
          </a:r>
          <a:r>
            <a:rPr lang="ru-RU" smtClean="0"/>
            <a:t>месту ЧС</a:t>
          </a:r>
          <a:endParaRPr lang="ru-RU" dirty="0"/>
        </a:p>
      </dgm:t>
    </dgm:pt>
    <dgm:pt modelId="{0F6D17AB-F424-42A1-854F-2972F7C3A1D8}" type="parTrans" cxnId="{4D9E1E48-30CD-4025-91A6-839ED2981A57}">
      <dgm:prSet/>
      <dgm:spPr/>
      <dgm:t>
        <a:bodyPr/>
        <a:lstStyle/>
        <a:p>
          <a:endParaRPr lang="ru-RU"/>
        </a:p>
      </dgm:t>
    </dgm:pt>
    <dgm:pt modelId="{DA5ACB01-5072-4041-9572-91A10C7F29C2}" type="sibTrans" cxnId="{4D9E1E48-30CD-4025-91A6-839ED2981A57}">
      <dgm:prSet/>
      <dgm:spPr/>
      <dgm:t>
        <a:bodyPr/>
        <a:lstStyle/>
        <a:p>
          <a:endParaRPr lang="ru-RU"/>
        </a:p>
      </dgm:t>
    </dgm:pt>
    <dgm:pt modelId="{EB2A8301-C67A-4F7C-AAC4-E69376CBD387}" type="pres">
      <dgm:prSet presAssocID="{661D1FCD-445A-472B-9AD7-CB0A9AC1AE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C16000-23F0-48D3-8439-61E3CE60424D}" type="pres">
      <dgm:prSet presAssocID="{8378B2F3-C768-481A-B945-2772CDEDE0BC}" presName="composite" presStyleCnt="0"/>
      <dgm:spPr/>
    </dgm:pt>
    <dgm:pt modelId="{AA9B8BA2-2D27-497C-8F77-5C4FA4D84A7B}" type="pres">
      <dgm:prSet presAssocID="{8378B2F3-C768-481A-B945-2772CDEDE0B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4AC6B-5970-41DC-B1ED-25A2C45148CB}" type="pres">
      <dgm:prSet presAssocID="{8378B2F3-C768-481A-B945-2772CDEDE0B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D3E41-4DE6-4333-B2FA-7F8D5CA07E9F}" type="pres">
      <dgm:prSet presAssocID="{75FD9FB3-E3BB-4F35-9C8C-D96EB7756277}" presName="sp" presStyleCnt="0"/>
      <dgm:spPr/>
    </dgm:pt>
    <dgm:pt modelId="{D34B5924-89EE-4208-81B2-415D2E8A5E7C}" type="pres">
      <dgm:prSet presAssocID="{795FD31F-393F-41FD-BD67-C375FF32EBBD}" presName="composite" presStyleCnt="0"/>
      <dgm:spPr/>
    </dgm:pt>
    <dgm:pt modelId="{94641F1E-D84A-49B1-88D4-E64F795AEE2E}" type="pres">
      <dgm:prSet presAssocID="{795FD31F-393F-41FD-BD67-C375FF32EBBD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5A2B5-A9DC-4640-A010-89DE95A9057C}" type="pres">
      <dgm:prSet presAssocID="{795FD31F-393F-41FD-BD67-C375FF32EBBD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332793-50AF-4BD0-A2A1-25C7EE23110F}" type="presOf" srcId="{795FD31F-393F-41FD-BD67-C375FF32EBBD}" destId="{94641F1E-D84A-49B1-88D4-E64F795AEE2E}" srcOrd="0" destOrd="0" presId="urn:microsoft.com/office/officeart/2005/8/layout/chevron2"/>
    <dgm:cxn modelId="{421EFD11-1C1A-40A4-B752-D9F1816BE13B}" srcId="{8378B2F3-C768-481A-B945-2772CDEDE0BC}" destId="{B9218F47-0A35-43F7-9BC3-76EB7C0F2D43}" srcOrd="0" destOrd="0" parTransId="{C5670A56-0018-45FD-80AC-9A97547D9BF5}" sibTransId="{0DF207B4-F40A-4C33-A3DB-1F1E48B20525}"/>
    <dgm:cxn modelId="{8B97FB68-40E9-4775-A7C4-865411048724}" type="presOf" srcId="{A8C62F2F-A5D2-48A0-938B-D7EB1DB14A74}" destId="{6A45A2B5-A9DC-4640-A010-89DE95A9057C}" srcOrd="0" destOrd="0" presId="urn:microsoft.com/office/officeart/2005/8/layout/chevron2"/>
    <dgm:cxn modelId="{B42CFC17-7FE7-4F67-BE54-03B28043F9E2}" type="presOf" srcId="{661D1FCD-445A-472B-9AD7-CB0A9AC1AEDD}" destId="{EB2A8301-C67A-4F7C-AAC4-E69376CBD387}" srcOrd="0" destOrd="0" presId="urn:microsoft.com/office/officeart/2005/8/layout/chevron2"/>
    <dgm:cxn modelId="{4D9E1E48-30CD-4025-91A6-839ED2981A57}" srcId="{795FD31F-393F-41FD-BD67-C375FF32EBBD}" destId="{A8C62F2F-A5D2-48A0-938B-D7EB1DB14A74}" srcOrd="0" destOrd="0" parTransId="{0F6D17AB-F424-42A1-854F-2972F7C3A1D8}" sibTransId="{DA5ACB01-5072-4041-9572-91A10C7F29C2}"/>
    <dgm:cxn modelId="{34BEA5D9-0CAB-4611-BF9E-F11604267857}" type="presOf" srcId="{8378B2F3-C768-481A-B945-2772CDEDE0BC}" destId="{AA9B8BA2-2D27-497C-8F77-5C4FA4D84A7B}" srcOrd="0" destOrd="0" presId="urn:microsoft.com/office/officeart/2005/8/layout/chevron2"/>
    <dgm:cxn modelId="{CF120855-9136-4025-81DC-33033B593459}" srcId="{661D1FCD-445A-472B-9AD7-CB0A9AC1AEDD}" destId="{8378B2F3-C768-481A-B945-2772CDEDE0BC}" srcOrd="0" destOrd="0" parTransId="{607587C1-ECB1-4C9D-A188-0F0CA16960AB}" sibTransId="{75FD9FB3-E3BB-4F35-9C8C-D96EB7756277}"/>
    <dgm:cxn modelId="{F9DE7987-C8EB-439A-9372-8C448C638127}" type="presOf" srcId="{B9218F47-0A35-43F7-9BC3-76EB7C0F2D43}" destId="{BA24AC6B-5970-41DC-B1ED-25A2C45148CB}" srcOrd="0" destOrd="0" presId="urn:microsoft.com/office/officeart/2005/8/layout/chevron2"/>
    <dgm:cxn modelId="{63A12DDD-4CEB-4218-B2BA-F47D0597C86F}" srcId="{661D1FCD-445A-472B-9AD7-CB0A9AC1AEDD}" destId="{795FD31F-393F-41FD-BD67-C375FF32EBBD}" srcOrd="1" destOrd="0" parTransId="{B7D229E7-F004-4D09-A353-0126D4B99693}" sibTransId="{211F2905-F6D5-450E-B0F7-E652881DEBB1}"/>
    <dgm:cxn modelId="{07F35A72-CC56-487C-8E3B-F1DD30C5BEB2}" type="presParOf" srcId="{EB2A8301-C67A-4F7C-AAC4-E69376CBD387}" destId="{99C16000-23F0-48D3-8439-61E3CE60424D}" srcOrd="0" destOrd="0" presId="urn:microsoft.com/office/officeart/2005/8/layout/chevron2"/>
    <dgm:cxn modelId="{3B8C92E1-2A90-425B-8CE0-A25896525A3D}" type="presParOf" srcId="{99C16000-23F0-48D3-8439-61E3CE60424D}" destId="{AA9B8BA2-2D27-497C-8F77-5C4FA4D84A7B}" srcOrd="0" destOrd="0" presId="urn:microsoft.com/office/officeart/2005/8/layout/chevron2"/>
    <dgm:cxn modelId="{A5BEC2AE-E4F2-438B-B619-1AC9671F9110}" type="presParOf" srcId="{99C16000-23F0-48D3-8439-61E3CE60424D}" destId="{BA24AC6B-5970-41DC-B1ED-25A2C45148CB}" srcOrd="1" destOrd="0" presId="urn:microsoft.com/office/officeart/2005/8/layout/chevron2"/>
    <dgm:cxn modelId="{78593F3A-0D15-4A3C-87FB-B1E7F0B6602E}" type="presParOf" srcId="{EB2A8301-C67A-4F7C-AAC4-E69376CBD387}" destId="{E0BD3E41-4DE6-4333-B2FA-7F8D5CA07E9F}" srcOrd="1" destOrd="0" presId="urn:microsoft.com/office/officeart/2005/8/layout/chevron2"/>
    <dgm:cxn modelId="{57B45FBB-A8E7-43EC-92FC-D881B86C6EA5}" type="presParOf" srcId="{EB2A8301-C67A-4F7C-AAC4-E69376CBD387}" destId="{D34B5924-89EE-4208-81B2-415D2E8A5E7C}" srcOrd="2" destOrd="0" presId="urn:microsoft.com/office/officeart/2005/8/layout/chevron2"/>
    <dgm:cxn modelId="{C4ED5395-FAB1-4D02-B45C-DE8C82CAAC70}" type="presParOf" srcId="{D34B5924-89EE-4208-81B2-415D2E8A5E7C}" destId="{94641F1E-D84A-49B1-88D4-E64F795AEE2E}" srcOrd="0" destOrd="0" presId="urn:microsoft.com/office/officeart/2005/8/layout/chevron2"/>
    <dgm:cxn modelId="{63AB12D0-4052-4D92-94FD-3FF391BF004E}" type="presParOf" srcId="{D34B5924-89EE-4208-81B2-415D2E8A5E7C}" destId="{6A45A2B5-A9DC-4640-A010-89DE95A9057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77FFC-0891-4B56-8CD8-19488EB614D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769BD9B-8D04-46BE-97F8-E672BE283934}">
      <dgm:prSet custT="1"/>
      <dgm:spPr/>
      <dgm:t>
        <a:bodyPr/>
        <a:lstStyle/>
        <a:p>
          <a:r>
            <a:rPr lang="ru-RU" sz="1500" dirty="0" smtClean="0"/>
            <a:t>Явиться в оперативный штаб </a:t>
          </a:r>
          <a:r>
            <a:rPr lang="ru-RU" sz="1600" dirty="0" smtClean="0"/>
            <a:t>МЧС</a:t>
          </a:r>
          <a:endParaRPr lang="ru-RU" sz="1600" dirty="0"/>
        </a:p>
      </dgm:t>
    </dgm:pt>
    <dgm:pt modelId="{B8AC6FC8-F775-4614-8020-DC99B5C20C8E}" type="parTrans" cxnId="{E067B0F2-445C-4409-90A6-59F358BF4378}">
      <dgm:prSet/>
      <dgm:spPr/>
      <dgm:t>
        <a:bodyPr/>
        <a:lstStyle/>
        <a:p>
          <a:endParaRPr lang="ru-RU"/>
        </a:p>
      </dgm:t>
    </dgm:pt>
    <dgm:pt modelId="{85FB5D7D-1A42-456F-A97B-543EB81D3E86}" type="sibTrans" cxnId="{E067B0F2-445C-4409-90A6-59F358BF4378}">
      <dgm:prSet/>
      <dgm:spPr/>
      <dgm:t>
        <a:bodyPr/>
        <a:lstStyle/>
        <a:p>
          <a:endParaRPr lang="ru-RU"/>
        </a:p>
      </dgm:t>
    </dgm:pt>
    <dgm:pt modelId="{E9308998-D046-45CB-AFC6-91B7ED805D9F}">
      <dgm:prSet custT="1"/>
      <dgm:spPr/>
      <dgm:t>
        <a:bodyPr/>
        <a:lstStyle/>
        <a:p>
          <a:r>
            <a:rPr lang="ru-RU" sz="1600" dirty="0" smtClean="0"/>
            <a:t>Выяснить, где находятся пострадавшие, погибшие, родственники</a:t>
          </a:r>
          <a:endParaRPr lang="ru-RU" sz="1600" dirty="0"/>
        </a:p>
      </dgm:t>
    </dgm:pt>
    <dgm:pt modelId="{6AAB04E4-7682-4AF7-85E1-82AFBB2B3F53}" type="parTrans" cxnId="{65E49CC2-4D71-45B5-BB82-3AEE03F4ACD7}">
      <dgm:prSet/>
      <dgm:spPr/>
      <dgm:t>
        <a:bodyPr/>
        <a:lstStyle/>
        <a:p>
          <a:endParaRPr lang="ru-RU"/>
        </a:p>
      </dgm:t>
    </dgm:pt>
    <dgm:pt modelId="{545566A6-D04E-4847-965B-B5755D550F47}" type="sibTrans" cxnId="{65E49CC2-4D71-45B5-BB82-3AEE03F4ACD7}">
      <dgm:prSet/>
      <dgm:spPr/>
      <dgm:t>
        <a:bodyPr/>
        <a:lstStyle/>
        <a:p>
          <a:endParaRPr lang="ru-RU"/>
        </a:p>
      </dgm:t>
    </dgm:pt>
    <dgm:pt modelId="{EBE7E691-0CA0-4A8D-A2D6-2EADBA7E76B7}">
      <dgm:prSet phldrT="[Текст]" custT="1"/>
      <dgm:spPr/>
      <dgm:t>
        <a:bodyPr/>
        <a:lstStyle/>
        <a:p>
          <a:r>
            <a:rPr lang="ru-RU" sz="1600" dirty="0" smtClean="0"/>
            <a:t>Войти в зону ЧС, чтобы оказать духовную помощь словом и Таинствами пострадавшим</a:t>
          </a:r>
        </a:p>
        <a:p>
          <a:endParaRPr lang="ru-RU" sz="1400" dirty="0"/>
        </a:p>
      </dgm:t>
    </dgm:pt>
    <dgm:pt modelId="{2474E5CC-8952-4CB0-B216-1483F17912A6}" type="parTrans" cxnId="{822C3496-FA2D-480C-BBBC-7C7E8BFC65FD}">
      <dgm:prSet/>
      <dgm:spPr/>
      <dgm:t>
        <a:bodyPr/>
        <a:lstStyle/>
        <a:p>
          <a:endParaRPr lang="ru-RU"/>
        </a:p>
      </dgm:t>
    </dgm:pt>
    <dgm:pt modelId="{664B82E2-9C7F-43F5-A5CB-BED3039BF57B}" type="sibTrans" cxnId="{822C3496-FA2D-480C-BBBC-7C7E8BFC65FD}">
      <dgm:prSet/>
      <dgm:spPr/>
      <dgm:t>
        <a:bodyPr/>
        <a:lstStyle/>
        <a:p>
          <a:endParaRPr lang="ru-RU"/>
        </a:p>
      </dgm:t>
    </dgm:pt>
    <dgm:pt modelId="{588DCB7A-51CD-4B77-B219-106E147C2333}">
      <dgm:prSet phldrT="[Текст]" custT="1"/>
      <dgm:spPr/>
      <dgm:t>
        <a:bodyPr/>
        <a:lstStyle/>
        <a:p>
          <a:r>
            <a:rPr lang="ru-RU" sz="1600" dirty="0" smtClean="0"/>
            <a:t>Сообщить в ОЦБСС о сложившейся ситуации</a:t>
          </a:r>
          <a:endParaRPr lang="ru-RU" sz="1600" dirty="0"/>
        </a:p>
      </dgm:t>
    </dgm:pt>
    <dgm:pt modelId="{A84E5DAD-D5E1-4F24-9EA4-A9DCFDF2A8CF}" type="parTrans" cxnId="{D60B6924-BDA0-43E4-997A-B53CFE55580F}">
      <dgm:prSet/>
      <dgm:spPr/>
      <dgm:t>
        <a:bodyPr/>
        <a:lstStyle/>
        <a:p>
          <a:endParaRPr lang="ru-RU"/>
        </a:p>
      </dgm:t>
    </dgm:pt>
    <dgm:pt modelId="{B3670C59-B57F-4955-A78B-D1D90334BF19}" type="sibTrans" cxnId="{D60B6924-BDA0-43E4-997A-B53CFE55580F}">
      <dgm:prSet/>
      <dgm:spPr/>
      <dgm:t>
        <a:bodyPr/>
        <a:lstStyle/>
        <a:p>
          <a:endParaRPr lang="ru-RU"/>
        </a:p>
      </dgm:t>
    </dgm:pt>
    <dgm:pt modelId="{B7CE4BBF-CA52-4810-A030-20465100B1EB}" type="pres">
      <dgm:prSet presAssocID="{84677FFC-0891-4B56-8CD8-19488EB614D6}" presName="CompostProcess" presStyleCnt="0">
        <dgm:presLayoutVars>
          <dgm:dir/>
          <dgm:resizeHandles val="exact"/>
        </dgm:presLayoutVars>
      </dgm:prSet>
      <dgm:spPr/>
    </dgm:pt>
    <dgm:pt modelId="{2F17528E-F3C9-4121-BF02-58C16F1E13E3}" type="pres">
      <dgm:prSet presAssocID="{84677FFC-0891-4B56-8CD8-19488EB614D6}" presName="arrow" presStyleLbl="bgShp" presStyleIdx="0" presStyleCnt="1" custScaleX="117647"/>
      <dgm:spPr/>
    </dgm:pt>
    <dgm:pt modelId="{92272E5B-FB21-4916-B0B5-54572F3FB117}" type="pres">
      <dgm:prSet presAssocID="{84677FFC-0891-4B56-8CD8-19488EB614D6}" presName="linearProcess" presStyleCnt="0"/>
      <dgm:spPr/>
    </dgm:pt>
    <dgm:pt modelId="{A3A46F93-6AF7-4D36-93E1-407AA096AF39}" type="pres">
      <dgm:prSet presAssocID="{F769BD9B-8D04-46BE-97F8-E672BE283934}" presName="textNode" presStyleLbl="node1" presStyleIdx="0" presStyleCnt="4" custScaleX="88335" custScaleY="139695" custLinFactNeighborX="-816" custLinFactNeighborY="-2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88637-E6F3-49CA-851E-C3E14EA25E40}" type="pres">
      <dgm:prSet presAssocID="{85FB5D7D-1A42-456F-A97B-543EB81D3E86}" presName="sibTrans" presStyleCnt="0"/>
      <dgm:spPr/>
    </dgm:pt>
    <dgm:pt modelId="{042FE155-86EE-4EAE-9DBE-89FF9F3F5757}" type="pres">
      <dgm:prSet presAssocID="{E9308998-D046-45CB-AFC6-91B7ED805D9F}" presName="textNode" presStyleLbl="node1" presStyleIdx="1" presStyleCnt="4" custScaleX="102780" custScaleY="136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051BB-DD75-4F02-87A3-38A5D4E5BC56}" type="pres">
      <dgm:prSet presAssocID="{545566A6-D04E-4847-965B-B5755D550F47}" presName="sibTrans" presStyleCnt="0"/>
      <dgm:spPr/>
    </dgm:pt>
    <dgm:pt modelId="{7BBC983A-F47E-4E22-8901-6AC317D2EC92}" type="pres">
      <dgm:prSet presAssocID="{EBE7E691-0CA0-4A8D-A2D6-2EADBA7E76B7}" presName="textNode" presStyleLbl="node1" presStyleIdx="2" presStyleCnt="4" custScaleX="108177" custScaleY="136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72CB98-7A9D-4640-9663-62B1787A1D14}" type="pres">
      <dgm:prSet presAssocID="{664B82E2-9C7F-43F5-A5CB-BED3039BF57B}" presName="sibTrans" presStyleCnt="0"/>
      <dgm:spPr/>
    </dgm:pt>
    <dgm:pt modelId="{8A66583A-8C03-4038-9267-30E6A46CFB5B}" type="pres">
      <dgm:prSet presAssocID="{588DCB7A-51CD-4B77-B219-106E147C2333}" presName="textNode" presStyleLbl="node1" presStyleIdx="3" presStyleCnt="4" custScaleX="96169" custScaleY="136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E49CC2-4D71-45B5-BB82-3AEE03F4ACD7}" srcId="{84677FFC-0891-4B56-8CD8-19488EB614D6}" destId="{E9308998-D046-45CB-AFC6-91B7ED805D9F}" srcOrd="1" destOrd="0" parTransId="{6AAB04E4-7682-4AF7-85E1-82AFBB2B3F53}" sibTransId="{545566A6-D04E-4847-965B-B5755D550F47}"/>
    <dgm:cxn modelId="{D60B6924-BDA0-43E4-997A-B53CFE55580F}" srcId="{84677FFC-0891-4B56-8CD8-19488EB614D6}" destId="{588DCB7A-51CD-4B77-B219-106E147C2333}" srcOrd="3" destOrd="0" parTransId="{A84E5DAD-D5E1-4F24-9EA4-A9DCFDF2A8CF}" sibTransId="{B3670C59-B57F-4955-A78B-D1D90334BF19}"/>
    <dgm:cxn modelId="{E067B0F2-445C-4409-90A6-59F358BF4378}" srcId="{84677FFC-0891-4B56-8CD8-19488EB614D6}" destId="{F769BD9B-8D04-46BE-97F8-E672BE283934}" srcOrd="0" destOrd="0" parTransId="{B8AC6FC8-F775-4614-8020-DC99B5C20C8E}" sibTransId="{85FB5D7D-1A42-456F-A97B-543EB81D3E86}"/>
    <dgm:cxn modelId="{50DBF294-442D-4384-A61D-F345104262AE}" type="presOf" srcId="{588DCB7A-51CD-4B77-B219-106E147C2333}" destId="{8A66583A-8C03-4038-9267-30E6A46CFB5B}" srcOrd="0" destOrd="0" presId="urn:microsoft.com/office/officeart/2005/8/layout/hProcess9"/>
    <dgm:cxn modelId="{1607513F-A174-4014-8F42-0292A515766B}" type="presOf" srcId="{84677FFC-0891-4B56-8CD8-19488EB614D6}" destId="{B7CE4BBF-CA52-4810-A030-20465100B1EB}" srcOrd="0" destOrd="0" presId="urn:microsoft.com/office/officeart/2005/8/layout/hProcess9"/>
    <dgm:cxn modelId="{418D9798-8E03-4D87-823E-944B35195F5D}" type="presOf" srcId="{E9308998-D046-45CB-AFC6-91B7ED805D9F}" destId="{042FE155-86EE-4EAE-9DBE-89FF9F3F5757}" srcOrd="0" destOrd="0" presId="urn:microsoft.com/office/officeart/2005/8/layout/hProcess9"/>
    <dgm:cxn modelId="{4889A76E-0BC2-4DED-9FD9-B7CCFF05BBD2}" type="presOf" srcId="{F769BD9B-8D04-46BE-97F8-E672BE283934}" destId="{A3A46F93-6AF7-4D36-93E1-407AA096AF39}" srcOrd="0" destOrd="0" presId="urn:microsoft.com/office/officeart/2005/8/layout/hProcess9"/>
    <dgm:cxn modelId="{822C3496-FA2D-480C-BBBC-7C7E8BFC65FD}" srcId="{84677FFC-0891-4B56-8CD8-19488EB614D6}" destId="{EBE7E691-0CA0-4A8D-A2D6-2EADBA7E76B7}" srcOrd="2" destOrd="0" parTransId="{2474E5CC-8952-4CB0-B216-1483F17912A6}" sibTransId="{664B82E2-9C7F-43F5-A5CB-BED3039BF57B}"/>
    <dgm:cxn modelId="{A946E4D3-52BD-4CBB-BB40-063366A43A47}" type="presOf" srcId="{EBE7E691-0CA0-4A8D-A2D6-2EADBA7E76B7}" destId="{7BBC983A-F47E-4E22-8901-6AC317D2EC92}" srcOrd="0" destOrd="0" presId="urn:microsoft.com/office/officeart/2005/8/layout/hProcess9"/>
    <dgm:cxn modelId="{5A6B3AB7-0C14-4670-BAF0-193146A0B874}" type="presParOf" srcId="{B7CE4BBF-CA52-4810-A030-20465100B1EB}" destId="{2F17528E-F3C9-4121-BF02-58C16F1E13E3}" srcOrd="0" destOrd="0" presId="urn:microsoft.com/office/officeart/2005/8/layout/hProcess9"/>
    <dgm:cxn modelId="{F8CDACE2-B52F-440F-8C71-EC665C766113}" type="presParOf" srcId="{B7CE4BBF-CA52-4810-A030-20465100B1EB}" destId="{92272E5B-FB21-4916-B0B5-54572F3FB117}" srcOrd="1" destOrd="0" presId="urn:microsoft.com/office/officeart/2005/8/layout/hProcess9"/>
    <dgm:cxn modelId="{C8548CE4-3635-49A4-A790-9E826828DAB6}" type="presParOf" srcId="{92272E5B-FB21-4916-B0B5-54572F3FB117}" destId="{A3A46F93-6AF7-4D36-93E1-407AA096AF39}" srcOrd="0" destOrd="0" presId="urn:microsoft.com/office/officeart/2005/8/layout/hProcess9"/>
    <dgm:cxn modelId="{CCF58CA6-7F88-42D2-9AA0-C1E2D0D7FDAF}" type="presParOf" srcId="{92272E5B-FB21-4916-B0B5-54572F3FB117}" destId="{A3B88637-E6F3-49CA-851E-C3E14EA25E40}" srcOrd="1" destOrd="0" presId="urn:microsoft.com/office/officeart/2005/8/layout/hProcess9"/>
    <dgm:cxn modelId="{6ECF40E2-78A7-4BF2-9C8D-4C70028D98DA}" type="presParOf" srcId="{92272E5B-FB21-4916-B0B5-54572F3FB117}" destId="{042FE155-86EE-4EAE-9DBE-89FF9F3F5757}" srcOrd="2" destOrd="0" presId="urn:microsoft.com/office/officeart/2005/8/layout/hProcess9"/>
    <dgm:cxn modelId="{4407E74F-BE5F-4398-B9DB-E0D74B6554A1}" type="presParOf" srcId="{92272E5B-FB21-4916-B0B5-54572F3FB117}" destId="{80E051BB-DD75-4F02-87A3-38A5D4E5BC56}" srcOrd="3" destOrd="0" presId="urn:microsoft.com/office/officeart/2005/8/layout/hProcess9"/>
    <dgm:cxn modelId="{F71C0577-2192-4AA3-865F-CDC7BFF713D2}" type="presParOf" srcId="{92272E5B-FB21-4916-B0B5-54572F3FB117}" destId="{7BBC983A-F47E-4E22-8901-6AC317D2EC92}" srcOrd="4" destOrd="0" presId="urn:microsoft.com/office/officeart/2005/8/layout/hProcess9"/>
    <dgm:cxn modelId="{4AEA2291-E471-4260-95AB-290BB6AC940D}" type="presParOf" srcId="{92272E5B-FB21-4916-B0B5-54572F3FB117}" destId="{8C72CB98-7A9D-4640-9663-62B1787A1D14}" srcOrd="5" destOrd="0" presId="urn:microsoft.com/office/officeart/2005/8/layout/hProcess9"/>
    <dgm:cxn modelId="{A5C7A4E4-8A3C-44D6-9345-BC53DC5C9B1E}" type="presParOf" srcId="{92272E5B-FB21-4916-B0B5-54572F3FB117}" destId="{8A66583A-8C03-4038-9267-30E6A46CFB5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5B94A3-6107-4475-9C87-0311D3F3E964}" type="doc">
      <dgm:prSet loTypeId="urn:microsoft.com/office/officeart/2005/8/layout/h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8E8E28-A9B3-4F33-AB6D-4AB1FC6AAF30}">
      <dgm:prSet phldrT="[Текст]" custT="1"/>
      <dgm:spPr/>
      <dgm:t>
        <a:bodyPr/>
        <a:lstStyle/>
        <a:p>
          <a:r>
            <a:rPr lang="ru-RU" sz="1800" b="1" dirty="0" smtClean="0"/>
            <a:t>Пострадавшие из</a:t>
          </a:r>
        </a:p>
        <a:p>
          <a:r>
            <a:rPr lang="ru-RU" sz="1800" b="1" dirty="0" smtClean="0"/>
            <a:t> 1 группы</a:t>
          </a:r>
          <a:endParaRPr lang="ru-RU" sz="1800" b="1" dirty="0"/>
        </a:p>
      </dgm:t>
    </dgm:pt>
    <dgm:pt modelId="{450C134E-73E6-47C1-B6AF-9F7E60E9FDBA}" type="parTrans" cxnId="{3BF0942B-2DB9-43B7-BF73-47034B003F8E}">
      <dgm:prSet/>
      <dgm:spPr/>
      <dgm:t>
        <a:bodyPr/>
        <a:lstStyle/>
        <a:p>
          <a:endParaRPr lang="ru-RU"/>
        </a:p>
      </dgm:t>
    </dgm:pt>
    <dgm:pt modelId="{58C435B0-3B57-4E2F-945D-0B74264DC33F}" type="sibTrans" cxnId="{3BF0942B-2DB9-43B7-BF73-47034B003F8E}">
      <dgm:prSet/>
      <dgm:spPr/>
      <dgm:t>
        <a:bodyPr/>
        <a:lstStyle/>
        <a:p>
          <a:endParaRPr lang="ru-RU"/>
        </a:p>
      </dgm:t>
    </dgm:pt>
    <dgm:pt modelId="{BEEF89F6-7323-4958-AD37-D1D25B878D2B}">
      <dgm:prSet phldrT="[Текст]" custT="1"/>
      <dgm:spPr/>
      <dgm:t>
        <a:bodyPr/>
        <a:lstStyle/>
        <a:p>
          <a:r>
            <a:rPr lang="ru-RU" sz="1400" dirty="0" smtClean="0"/>
            <a:t>умирающим верующим читать «Канон </a:t>
          </a:r>
          <a:r>
            <a:rPr lang="ru-RU" sz="1400" dirty="0" err="1" smtClean="0"/>
            <a:t>молебный</a:t>
          </a:r>
          <a:r>
            <a:rPr lang="ru-RU" sz="1400" dirty="0" smtClean="0"/>
            <a:t> ко </a:t>
          </a:r>
          <a:r>
            <a:rPr lang="ru-RU" sz="1400" dirty="0" err="1" smtClean="0"/>
            <a:t>Пресвятей</a:t>
          </a:r>
          <a:r>
            <a:rPr lang="ru-RU" sz="1400" dirty="0" smtClean="0"/>
            <a:t> Богородице при разлучении души от тела всякого правоверного», покропить святой водой…</a:t>
          </a:r>
          <a:endParaRPr lang="ru-RU" sz="1400" dirty="0"/>
        </a:p>
      </dgm:t>
    </dgm:pt>
    <dgm:pt modelId="{BFFF6291-C183-4556-AE5B-2B4ADB27CF5D}" type="parTrans" cxnId="{F1569494-867B-4C9D-B813-A58569D14597}">
      <dgm:prSet/>
      <dgm:spPr/>
      <dgm:t>
        <a:bodyPr/>
        <a:lstStyle/>
        <a:p>
          <a:endParaRPr lang="ru-RU"/>
        </a:p>
      </dgm:t>
    </dgm:pt>
    <dgm:pt modelId="{D9BA2477-0B5C-4E14-9AC2-11225FC3897C}" type="sibTrans" cxnId="{F1569494-867B-4C9D-B813-A58569D14597}">
      <dgm:prSet/>
      <dgm:spPr/>
      <dgm:t>
        <a:bodyPr/>
        <a:lstStyle/>
        <a:p>
          <a:endParaRPr lang="ru-RU"/>
        </a:p>
      </dgm:t>
    </dgm:pt>
    <dgm:pt modelId="{9564F343-5F71-48C2-9B8F-5E1AC90CEA51}">
      <dgm:prSet phldrT="[Текст]" custT="1"/>
      <dgm:spPr/>
      <dgm:t>
        <a:bodyPr/>
        <a:lstStyle/>
        <a:p>
          <a:r>
            <a:rPr lang="ru-RU" sz="1800" b="1" dirty="0" smtClean="0"/>
            <a:t>Пострадавшие из 3-4  группы и  родственники</a:t>
          </a:r>
          <a:endParaRPr lang="ru-RU" sz="1800" dirty="0"/>
        </a:p>
      </dgm:t>
    </dgm:pt>
    <dgm:pt modelId="{77B3697F-20CA-44F3-941C-5400657B371B}" type="parTrans" cxnId="{07334363-41BB-498E-BE11-9EE5390E3B11}">
      <dgm:prSet/>
      <dgm:spPr/>
      <dgm:t>
        <a:bodyPr/>
        <a:lstStyle/>
        <a:p>
          <a:endParaRPr lang="ru-RU"/>
        </a:p>
      </dgm:t>
    </dgm:pt>
    <dgm:pt modelId="{7417D7CC-FDE1-434C-9C07-C1A0A24AD697}" type="sibTrans" cxnId="{07334363-41BB-498E-BE11-9EE5390E3B11}">
      <dgm:prSet/>
      <dgm:spPr/>
      <dgm:t>
        <a:bodyPr/>
        <a:lstStyle/>
        <a:p>
          <a:endParaRPr lang="ru-RU"/>
        </a:p>
      </dgm:t>
    </dgm:pt>
    <dgm:pt modelId="{4A16BD3B-909A-4C08-9165-398DCF8111D8}">
      <dgm:prSet phldrT="[Текст]" custT="1"/>
      <dgm:spPr/>
      <dgm:t>
        <a:bodyPr/>
        <a:lstStyle/>
        <a:p>
          <a:r>
            <a:rPr lang="ru-RU" sz="1400" dirty="0" smtClean="0"/>
            <a:t>проводить духовные беседы, предложить теплые вещи и чай, вместе с ними помолиться</a:t>
          </a:r>
          <a:r>
            <a:rPr lang="ru-RU" sz="1300" dirty="0" smtClean="0"/>
            <a:t>. </a:t>
          </a:r>
          <a:endParaRPr lang="ru-RU" sz="1300" dirty="0"/>
        </a:p>
      </dgm:t>
    </dgm:pt>
    <dgm:pt modelId="{BEB235B2-193B-4EEA-98AF-BC04C379CD30}" type="parTrans" cxnId="{875A4E6F-B6F3-436D-81E8-D8877F4F1DCD}">
      <dgm:prSet/>
      <dgm:spPr/>
      <dgm:t>
        <a:bodyPr/>
        <a:lstStyle/>
        <a:p>
          <a:endParaRPr lang="ru-RU"/>
        </a:p>
      </dgm:t>
    </dgm:pt>
    <dgm:pt modelId="{0E2C4ACB-B005-4B56-B633-1C860267E33C}" type="sibTrans" cxnId="{875A4E6F-B6F3-436D-81E8-D8877F4F1DCD}">
      <dgm:prSet/>
      <dgm:spPr/>
      <dgm:t>
        <a:bodyPr/>
        <a:lstStyle/>
        <a:p>
          <a:endParaRPr lang="ru-RU"/>
        </a:p>
      </dgm:t>
    </dgm:pt>
    <dgm:pt modelId="{FC8A83B2-61EA-40D5-B2CD-7610046C0D1B}">
      <dgm:prSet phldrT="[Текст]" custT="1"/>
      <dgm:spPr/>
      <dgm:t>
        <a:bodyPr/>
        <a:lstStyle/>
        <a:p>
          <a:r>
            <a:rPr lang="ru-RU" sz="1800" b="1" dirty="0" smtClean="0"/>
            <a:t>Спасатели</a:t>
          </a:r>
          <a:endParaRPr lang="ru-RU" sz="1800" b="1" dirty="0"/>
        </a:p>
      </dgm:t>
    </dgm:pt>
    <dgm:pt modelId="{2E877E0D-CB1A-4DE3-B517-A8BCCB679E1A}" type="parTrans" cxnId="{A75362E7-6F09-401A-A9E7-73920FD2C60A}">
      <dgm:prSet/>
      <dgm:spPr/>
      <dgm:t>
        <a:bodyPr/>
        <a:lstStyle/>
        <a:p>
          <a:endParaRPr lang="ru-RU"/>
        </a:p>
      </dgm:t>
    </dgm:pt>
    <dgm:pt modelId="{ABEC4EF9-E933-4F37-AA32-05696363A0C6}" type="sibTrans" cxnId="{A75362E7-6F09-401A-A9E7-73920FD2C60A}">
      <dgm:prSet/>
      <dgm:spPr/>
      <dgm:t>
        <a:bodyPr/>
        <a:lstStyle/>
        <a:p>
          <a:endParaRPr lang="ru-RU"/>
        </a:p>
      </dgm:t>
    </dgm:pt>
    <dgm:pt modelId="{CF7807C3-E441-4931-9791-B25FC46E9855}">
      <dgm:prSet phldrT="[Текст]" custT="1"/>
      <dgm:spPr/>
      <dgm:t>
        <a:bodyPr/>
        <a:lstStyle/>
        <a:p>
          <a:r>
            <a:rPr lang="ru-RU" sz="1400" dirty="0" smtClean="0"/>
            <a:t>поддержать </a:t>
          </a:r>
          <a:r>
            <a:rPr lang="ru-RU" sz="1400" b="0" dirty="0" smtClean="0"/>
            <a:t>спасателей </a:t>
          </a:r>
          <a:r>
            <a:rPr lang="ru-RU" sz="1400" dirty="0" smtClean="0"/>
            <a:t>словом, молитвой, беседой (чай и питание)</a:t>
          </a:r>
          <a:endParaRPr lang="ru-RU" sz="1400" dirty="0"/>
        </a:p>
      </dgm:t>
    </dgm:pt>
    <dgm:pt modelId="{837CEBE7-8C46-4B24-9479-A2DE88AF315D}" type="parTrans" cxnId="{D0352EB8-9238-4283-B95A-80BB97944FCA}">
      <dgm:prSet/>
      <dgm:spPr/>
      <dgm:t>
        <a:bodyPr/>
        <a:lstStyle/>
        <a:p>
          <a:endParaRPr lang="ru-RU"/>
        </a:p>
      </dgm:t>
    </dgm:pt>
    <dgm:pt modelId="{D154ED44-CE1B-42D7-A59E-277AF3C242C5}" type="sibTrans" cxnId="{D0352EB8-9238-4283-B95A-80BB97944FCA}">
      <dgm:prSet/>
      <dgm:spPr/>
      <dgm:t>
        <a:bodyPr/>
        <a:lstStyle/>
        <a:p>
          <a:endParaRPr lang="ru-RU"/>
        </a:p>
      </dgm:t>
    </dgm:pt>
    <dgm:pt modelId="{1EBC2432-7D23-4F54-8E09-983A17693836}">
      <dgm:prSet custT="1"/>
      <dgm:spPr/>
      <dgm:t>
        <a:bodyPr/>
        <a:lstStyle/>
        <a:p>
          <a:r>
            <a:rPr lang="ru-RU" sz="1400" dirty="0" err="1" smtClean="0"/>
            <a:t>воцерковленным</a:t>
          </a:r>
          <a:r>
            <a:rPr lang="ru-RU" sz="1400" dirty="0" smtClean="0"/>
            <a:t> пострадавшим, предложить исповедь, соборование и Причастие</a:t>
          </a:r>
          <a:endParaRPr lang="ru-RU" sz="1400" dirty="0"/>
        </a:p>
      </dgm:t>
    </dgm:pt>
    <dgm:pt modelId="{1AFE2807-0B08-4ED9-9C18-B41069076954}" type="parTrans" cxnId="{1A12277B-D812-45F0-8522-CF83D6B0765B}">
      <dgm:prSet/>
      <dgm:spPr/>
      <dgm:t>
        <a:bodyPr/>
        <a:lstStyle/>
        <a:p>
          <a:endParaRPr lang="ru-RU"/>
        </a:p>
      </dgm:t>
    </dgm:pt>
    <dgm:pt modelId="{69877639-8827-4A80-AB67-B23999B310E7}" type="sibTrans" cxnId="{1A12277B-D812-45F0-8522-CF83D6B0765B}">
      <dgm:prSet/>
      <dgm:spPr/>
      <dgm:t>
        <a:bodyPr/>
        <a:lstStyle/>
        <a:p>
          <a:endParaRPr lang="ru-RU"/>
        </a:p>
      </dgm:t>
    </dgm:pt>
    <dgm:pt modelId="{EB3CE20B-C278-438F-AFBE-F424F92279D3}">
      <dgm:prSet custT="1"/>
      <dgm:spPr/>
      <dgm:t>
        <a:bodyPr/>
        <a:lstStyle/>
        <a:p>
          <a:r>
            <a:rPr lang="ru-RU" sz="1400" dirty="0" smtClean="0"/>
            <a:t>для некрещенных, желающих принять Крещение совершить Таинство Крещения</a:t>
          </a:r>
          <a:endParaRPr lang="ru-RU" sz="1400" dirty="0"/>
        </a:p>
      </dgm:t>
    </dgm:pt>
    <dgm:pt modelId="{D0AA2AA5-C204-4B64-8B8D-F81E5DF50A32}" type="parTrans" cxnId="{C6A06898-DDDE-4AA1-80DA-7203509F1246}">
      <dgm:prSet/>
      <dgm:spPr/>
      <dgm:t>
        <a:bodyPr/>
        <a:lstStyle/>
        <a:p>
          <a:endParaRPr lang="ru-RU"/>
        </a:p>
      </dgm:t>
    </dgm:pt>
    <dgm:pt modelId="{CB040249-60DE-4B5E-A103-DB0927023B8C}" type="sibTrans" cxnId="{C6A06898-DDDE-4AA1-80DA-7203509F1246}">
      <dgm:prSet/>
      <dgm:spPr/>
      <dgm:t>
        <a:bodyPr/>
        <a:lstStyle/>
        <a:p>
          <a:endParaRPr lang="ru-RU"/>
        </a:p>
      </dgm:t>
    </dgm:pt>
    <dgm:pt modelId="{F2DF7655-3A21-4C0B-8C5B-122CA0CA3E38}">
      <dgm:prSet phldrT="[Текст]" custT="1"/>
      <dgm:spPr/>
      <dgm:t>
        <a:bodyPr/>
        <a:lstStyle/>
        <a:p>
          <a:endParaRPr lang="ru-RU" sz="1400" dirty="0"/>
        </a:p>
      </dgm:t>
    </dgm:pt>
    <dgm:pt modelId="{A54F01AA-D9A8-4606-B93F-6A9E42BA3019}" type="parTrans" cxnId="{8D3F12AC-9935-4C70-94DD-771C21A32D20}">
      <dgm:prSet/>
      <dgm:spPr/>
      <dgm:t>
        <a:bodyPr/>
        <a:lstStyle/>
        <a:p>
          <a:endParaRPr lang="ru-RU"/>
        </a:p>
      </dgm:t>
    </dgm:pt>
    <dgm:pt modelId="{528801CC-FEFA-4250-9DD0-AE527D238F23}" type="sibTrans" cxnId="{8D3F12AC-9935-4C70-94DD-771C21A32D20}">
      <dgm:prSet/>
      <dgm:spPr/>
      <dgm:t>
        <a:bodyPr/>
        <a:lstStyle/>
        <a:p>
          <a:endParaRPr lang="ru-RU"/>
        </a:p>
      </dgm:t>
    </dgm:pt>
    <dgm:pt modelId="{5D57A7E3-6D61-43AE-86E9-0973273A2F5E}">
      <dgm:prSet custT="1"/>
      <dgm:spPr/>
      <dgm:t>
        <a:bodyPr/>
        <a:lstStyle/>
        <a:p>
          <a:endParaRPr lang="ru-RU" sz="1400" dirty="0"/>
        </a:p>
      </dgm:t>
    </dgm:pt>
    <dgm:pt modelId="{959695F2-D3AE-4532-B214-20E5F76A2447}" type="parTrans" cxnId="{45A0EBF9-B874-4053-A718-CAB7CA705165}">
      <dgm:prSet/>
      <dgm:spPr/>
      <dgm:t>
        <a:bodyPr/>
        <a:lstStyle/>
        <a:p>
          <a:endParaRPr lang="ru-RU"/>
        </a:p>
      </dgm:t>
    </dgm:pt>
    <dgm:pt modelId="{B94F0B4E-3A16-4C8D-BD35-20A69116A05E}" type="sibTrans" cxnId="{45A0EBF9-B874-4053-A718-CAB7CA705165}">
      <dgm:prSet/>
      <dgm:spPr/>
      <dgm:t>
        <a:bodyPr/>
        <a:lstStyle/>
        <a:p>
          <a:endParaRPr lang="ru-RU"/>
        </a:p>
      </dgm:t>
    </dgm:pt>
    <dgm:pt modelId="{903C087A-6928-43F6-AA5D-AB5CF102BA61}" type="pres">
      <dgm:prSet presAssocID="{685B94A3-6107-4475-9C87-0311D3F3E9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70F618-A150-4E66-AD1A-C1BDC16E03FC}" type="pres">
      <dgm:prSet presAssocID="{8F8E8E28-A9B3-4F33-AB6D-4AB1FC6AAF30}" presName="composite" presStyleCnt="0"/>
      <dgm:spPr/>
    </dgm:pt>
    <dgm:pt modelId="{6E19F8CF-49D9-4FAC-8D64-1D518AE3E4BB}" type="pres">
      <dgm:prSet presAssocID="{8F8E8E28-A9B3-4F33-AB6D-4AB1FC6AAF30}" presName="parTx" presStyleLbl="alignNode1" presStyleIdx="0" presStyleCnt="3" custScaleX="1171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5396C-BB9A-4356-A565-6A45F253EC5D}" type="pres">
      <dgm:prSet presAssocID="{8F8E8E28-A9B3-4F33-AB6D-4AB1FC6AAF30}" presName="desTx" presStyleLbl="alignAccFollowNode1" presStyleIdx="0" presStyleCnt="3" custScaleX="116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AD470-A5EF-476D-9A60-9EE69392A695}" type="pres">
      <dgm:prSet presAssocID="{58C435B0-3B57-4E2F-945D-0B74264DC33F}" presName="space" presStyleCnt="0"/>
      <dgm:spPr/>
    </dgm:pt>
    <dgm:pt modelId="{9C9731DB-8D6F-4979-A816-A7590CA0D56E}" type="pres">
      <dgm:prSet presAssocID="{9564F343-5F71-48C2-9B8F-5E1AC90CEA51}" presName="composite" presStyleCnt="0"/>
      <dgm:spPr/>
    </dgm:pt>
    <dgm:pt modelId="{F6124D04-D91C-4FD9-B6B4-CFCF956663DC}" type="pres">
      <dgm:prSet presAssocID="{9564F343-5F71-48C2-9B8F-5E1AC90CEA5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73B09-ACC1-4D04-9DC2-9BAA7666D112}" type="pres">
      <dgm:prSet presAssocID="{9564F343-5F71-48C2-9B8F-5E1AC90CEA5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EA86C-B43D-4E31-80D8-21E8172C004B}" type="pres">
      <dgm:prSet presAssocID="{7417D7CC-FDE1-434C-9C07-C1A0A24AD697}" presName="space" presStyleCnt="0"/>
      <dgm:spPr/>
    </dgm:pt>
    <dgm:pt modelId="{C6D88C36-4348-41F5-9C54-12F20EFAE5D8}" type="pres">
      <dgm:prSet presAssocID="{FC8A83B2-61EA-40D5-B2CD-7610046C0D1B}" presName="composite" presStyleCnt="0"/>
      <dgm:spPr/>
    </dgm:pt>
    <dgm:pt modelId="{33D2E25E-BA13-4119-AD5D-BF444D313BA6}" type="pres">
      <dgm:prSet presAssocID="{FC8A83B2-61EA-40D5-B2CD-7610046C0D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3D414-4967-4982-A100-B9A62C52CA5E}" type="pres">
      <dgm:prSet presAssocID="{FC8A83B2-61EA-40D5-B2CD-7610046C0D1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5A4E6F-B6F3-436D-81E8-D8877F4F1DCD}" srcId="{9564F343-5F71-48C2-9B8F-5E1AC90CEA51}" destId="{4A16BD3B-909A-4C08-9165-398DCF8111D8}" srcOrd="0" destOrd="0" parTransId="{BEB235B2-193B-4EEA-98AF-BC04C379CD30}" sibTransId="{0E2C4ACB-B005-4B56-B633-1C860267E33C}"/>
    <dgm:cxn modelId="{5AA05C3A-25A2-490C-A3CE-4E7D99808301}" type="presOf" srcId="{9564F343-5F71-48C2-9B8F-5E1AC90CEA51}" destId="{F6124D04-D91C-4FD9-B6B4-CFCF956663DC}" srcOrd="0" destOrd="0" presId="urn:microsoft.com/office/officeart/2005/8/layout/hList1"/>
    <dgm:cxn modelId="{D415E08A-176F-4A52-A9BC-F8BE9860CB2E}" type="presOf" srcId="{1EBC2432-7D23-4F54-8E09-983A17693836}" destId="{A185396C-BB9A-4356-A565-6A45F253EC5D}" srcOrd="0" destOrd="2" presId="urn:microsoft.com/office/officeart/2005/8/layout/hList1"/>
    <dgm:cxn modelId="{7CD36D7A-8807-40C9-BF93-7FB61475D0E6}" type="presOf" srcId="{4A16BD3B-909A-4C08-9165-398DCF8111D8}" destId="{F1E73B09-ACC1-4D04-9DC2-9BAA7666D112}" srcOrd="0" destOrd="0" presId="urn:microsoft.com/office/officeart/2005/8/layout/hList1"/>
    <dgm:cxn modelId="{D0352EB8-9238-4283-B95A-80BB97944FCA}" srcId="{FC8A83B2-61EA-40D5-B2CD-7610046C0D1B}" destId="{CF7807C3-E441-4931-9791-B25FC46E9855}" srcOrd="0" destOrd="0" parTransId="{837CEBE7-8C46-4B24-9479-A2DE88AF315D}" sibTransId="{D154ED44-CE1B-42D7-A59E-277AF3C242C5}"/>
    <dgm:cxn modelId="{39D3ACBC-1DD4-4075-986E-9609B9917F4D}" type="presOf" srcId="{8F8E8E28-A9B3-4F33-AB6D-4AB1FC6AAF30}" destId="{6E19F8CF-49D9-4FAC-8D64-1D518AE3E4BB}" srcOrd="0" destOrd="0" presId="urn:microsoft.com/office/officeart/2005/8/layout/hList1"/>
    <dgm:cxn modelId="{3BF0942B-2DB9-43B7-BF73-47034B003F8E}" srcId="{685B94A3-6107-4475-9C87-0311D3F3E964}" destId="{8F8E8E28-A9B3-4F33-AB6D-4AB1FC6AAF30}" srcOrd="0" destOrd="0" parTransId="{450C134E-73E6-47C1-B6AF-9F7E60E9FDBA}" sibTransId="{58C435B0-3B57-4E2F-945D-0B74264DC33F}"/>
    <dgm:cxn modelId="{A75362E7-6F09-401A-A9E7-73920FD2C60A}" srcId="{685B94A3-6107-4475-9C87-0311D3F3E964}" destId="{FC8A83B2-61EA-40D5-B2CD-7610046C0D1B}" srcOrd="2" destOrd="0" parTransId="{2E877E0D-CB1A-4DE3-B517-A8BCCB679E1A}" sibTransId="{ABEC4EF9-E933-4F37-AA32-05696363A0C6}"/>
    <dgm:cxn modelId="{14040C3D-2E9B-4968-A239-3083FE9E147C}" type="presOf" srcId="{CF7807C3-E441-4931-9791-B25FC46E9855}" destId="{5023D414-4967-4982-A100-B9A62C52CA5E}" srcOrd="0" destOrd="0" presId="urn:microsoft.com/office/officeart/2005/8/layout/hList1"/>
    <dgm:cxn modelId="{1AA227B1-937F-47DF-8F2C-51F857FD9A15}" type="presOf" srcId="{BEEF89F6-7323-4958-AD37-D1D25B878D2B}" destId="{A185396C-BB9A-4356-A565-6A45F253EC5D}" srcOrd="0" destOrd="0" presId="urn:microsoft.com/office/officeart/2005/8/layout/hList1"/>
    <dgm:cxn modelId="{07334363-41BB-498E-BE11-9EE5390E3B11}" srcId="{685B94A3-6107-4475-9C87-0311D3F3E964}" destId="{9564F343-5F71-48C2-9B8F-5E1AC90CEA51}" srcOrd="1" destOrd="0" parTransId="{77B3697F-20CA-44F3-941C-5400657B371B}" sibTransId="{7417D7CC-FDE1-434C-9C07-C1A0A24AD697}"/>
    <dgm:cxn modelId="{2AC59401-A0B7-4B6C-8412-25D78713403A}" type="presOf" srcId="{EB3CE20B-C278-438F-AFBE-F424F92279D3}" destId="{A185396C-BB9A-4356-A565-6A45F253EC5D}" srcOrd="0" destOrd="4" presId="urn:microsoft.com/office/officeart/2005/8/layout/hList1"/>
    <dgm:cxn modelId="{60991CF2-A74C-4C13-9523-6F6A57A32D49}" type="presOf" srcId="{5D57A7E3-6D61-43AE-86E9-0973273A2F5E}" destId="{A185396C-BB9A-4356-A565-6A45F253EC5D}" srcOrd="0" destOrd="3" presId="urn:microsoft.com/office/officeart/2005/8/layout/hList1"/>
    <dgm:cxn modelId="{F1569494-867B-4C9D-B813-A58569D14597}" srcId="{8F8E8E28-A9B3-4F33-AB6D-4AB1FC6AAF30}" destId="{BEEF89F6-7323-4958-AD37-D1D25B878D2B}" srcOrd="0" destOrd="0" parTransId="{BFFF6291-C183-4556-AE5B-2B4ADB27CF5D}" sibTransId="{D9BA2477-0B5C-4E14-9AC2-11225FC3897C}"/>
    <dgm:cxn modelId="{C6A06898-DDDE-4AA1-80DA-7203509F1246}" srcId="{8F8E8E28-A9B3-4F33-AB6D-4AB1FC6AAF30}" destId="{EB3CE20B-C278-438F-AFBE-F424F92279D3}" srcOrd="4" destOrd="0" parTransId="{D0AA2AA5-C204-4B64-8B8D-F81E5DF50A32}" sibTransId="{CB040249-60DE-4B5E-A103-DB0927023B8C}"/>
    <dgm:cxn modelId="{8D3F12AC-9935-4C70-94DD-771C21A32D20}" srcId="{8F8E8E28-A9B3-4F33-AB6D-4AB1FC6AAF30}" destId="{F2DF7655-3A21-4C0B-8C5B-122CA0CA3E38}" srcOrd="1" destOrd="0" parTransId="{A54F01AA-D9A8-4606-B93F-6A9E42BA3019}" sibTransId="{528801CC-FEFA-4250-9DD0-AE527D238F23}"/>
    <dgm:cxn modelId="{5B231617-82D5-4803-AE3E-3F597D1D411E}" type="presOf" srcId="{FC8A83B2-61EA-40D5-B2CD-7610046C0D1B}" destId="{33D2E25E-BA13-4119-AD5D-BF444D313BA6}" srcOrd="0" destOrd="0" presId="urn:microsoft.com/office/officeart/2005/8/layout/hList1"/>
    <dgm:cxn modelId="{1A12277B-D812-45F0-8522-CF83D6B0765B}" srcId="{8F8E8E28-A9B3-4F33-AB6D-4AB1FC6AAF30}" destId="{1EBC2432-7D23-4F54-8E09-983A17693836}" srcOrd="2" destOrd="0" parTransId="{1AFE2807-0B08-4ED9-9C18-B41069076954}" sibTransId="{69877639-8827-4A80-AB67-B23999B310E7}"/>
    <dgm:cxn modelId="{45A0EBF9-B874-4053-A718-CAB7CA705165}" srcId="{8F8E8E28-A9B3-4F33-AB6D-4AB1FC6AAF30}" destId="{5D57A7E3-6D61-43AE-86E9-0973273A2F5E}" srcOrd="3" destOrd="0" parTransId="{959695F2-D3AE-4532-B214-20E5F76A2447}" sibTransId="{B94F0B4E-3A16-4C8D-BD35-20A69116A05E}"/>
    <dgm:cxn modelId="{C3B51337-05DF-4445-BB3B-BDA887465207}" type="presOf" srcId="{685B94A3-6107-4475-9C87-0311D3F3E964}" destId="{903C087A-6928-43F6-AA5D-AB5CF102BA61}" srcOrd="0" destOrd="0" presId="urn:microsoft.com/office/officeart/2005/8/layout/hList1"/>
    <dgm:cxn modelId="{2DF99530-2A9B-40E9-AC5F-09BB072CDB33}" type="presOf" srcId="{F2DF7655-3A21-4C0B-8C5B-122CA0CA3E38}" destId="{A185396C-BB9A-4356-A565-6A45F253EC5D}" srcOrd="0" destOrd="1" presId="urn:microsoft.com/office/officeart/2005/8/layout/hList1"/>
    <dgm:cxn modelId="{3C70B8CA-E377-4A7C-AFB9-07F621051C6B}" type="presParOf" srcId="{903C087A-6928-43F6-AA5D-AB5CF102BA61}" destId="{B070F618-A150-4E66-AD1A-C1BDC16E03FC}" srcOrd="0" destOrd="0" presId="urn:microsoft.com/office/officeart/2005/8/layout/hList1"/>
    <dgm:cxn modelId="{5E685BB9-E93E-4048-8266-4B7B5D39E1C6}" type="presParOf" srcId="{B070F618-A150-4E66-AD1A-C1BDC16E03FC}" destId="{6E19F8CF-49D9-4FAC-8D64-1D518AE3E4BB}" srcOrd="0" destOrd="0" presId="urn:microsoft.com/office/officeart/2005/8/layout/hList1"/>
    <dgm:cxn modelId="{34A85A9F-2A64-439D-9646-2B6C124E4C17}" type="presParOf" srcId="{B070F618-A150-4E66-AD1A-C1BDC16E03FC}" destId="{A185396C-BB9A-4356-A565-6A45F253EC5D}" srcOrd="1" destOrd="0" presId="urn:microsoft.com/office/officeart/2005/8/layout/hList1"/>
    <dgm:cxn modelId="{B1721FF2-4849-4994-A34E-FB4A1BB88EAE}" type="presParOf" srcId="{903C087A-6928-43F6-AA5D-AB5CF102BA61}" destId="{66AAD470-A5EF-476D-9A60-9EE69392A695}" srcOrd="1" destOrd="0" presId="urn:microsoft.com/office/officeart/2005/8/layout/hList1"/>
    <dgm:cxn modelId="{8545DADA-ED47-46D6-A3D2-299CFB9EBCE9}" type="presParOf" srcId="{903C087A-6928-43F6-AA5D-AB5CF102BA61}" destId="{9C9731DB-8D6F-4979-A816-A7590CA0D56E}" srcOrd="2" destOrd="0" presId="urn:microsoft.com/office/officeart/2005/8/layout/hList1"/>
    <dgm:cxn modelId="{ECF59C97-376E-483F-803B-B24BD1FBD039}" type="presParOf" srcId="{9C9731DB-8D6F-4979-A816-A7590CA0D56E}" destId="{F6124D04-D91C-4FD9-B6B4-CFCF956663DC}" srcOrd="0" destOrd="0" presId="urn:microsoft.com/office/officeart/2005/8/layout/hList1"/>
    <dgm:cxn modelId="{FA61C811-D168-43EB-A7EC-4101A23747A2}" type="presParOf" srcId="{9C9731DB-8D6F-4979-A816-A7590CA0D56E}" destId="{F1E73B09-ACC1-4D04-9DC2-9BAA7666D112}" srcOrd="1" destOrd="0" presId="urn:microsoft.com/office/officeart/2005/8/layout/hList1"/>
    <dgm:cxn modelId="{67163CC6-9EDC-4290-ABC4-E1ED2B5B0B0C}" type="presParOf" srcId="{903C087A-6928-43F6-AA5D-AB5CF102BA61}" destId="{2B5EA86C-B43D-4E31-80D8-21E8172C004B}" srcOrd="3" destOrd="0" presId="urn:microsoft.com/office/officeart/2005/8/layout/hList1"/>
    <dgm:cxn modelId="{2D2C8316-6EA1-41E8-8D1B-98FD56A02711}" type="presParOf" srcId="{903C087A-6928-43F6-AA5D-AB5CF102BA61}" destId="{C6D88C36-4348-41F5-9C54-12F20EFAE5D8}" srcOrd="4" destOrd="0" presId="urn:microsoft.com/office/officeart/2005/8/layout/hList1"/>
    <dgm:cxn modelId="{39FFFDB8-FE45-411E-B50B-920329F565A9}" type="presParOf" srcId="{C6D88C36-4348-41F5-9C54-12F20EFAE5D8}" destId="{33D2E25E-BA13-4119-AD5D-BF444D313BA6}" srcOrd="0" destOrd="0" presId="urn:microsoft.com/office/officeart/2005/8/layout/hList1"/>
    <dgm:cxn modelId="{7F21737F-31CF-40ED-9A62-9FFD43CA3265}" type="presParOf" srcId="{C6D88C36-4348-41F5-9C54-12F20EFAE5D8}" destId="{5023D414-4967-4982-A100-B9A62C52CA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4567BB-CB42-443B-868F-025CDC9D09EF}" type="doc">
      <dgm:prSet loTypeId="urn:microsoft.com/office/officeart/2005/8/layout/chevron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BB9E06-B684-40E7-BA43-44DC79B82418}">
      <dgm:prSet phldrT="[Текст]" custT="1"/>
      <dgm:spPr/>
      <dgm:t>
        <a:bodyPr/>
        <a:lstStyle/>
        <a:p>
          <a:r>
            <a:rPr lang="ru-RU" sz="1400" dirty="0" smtClean="0"/>
            <a:t>оценить масштаб необходимой ЦП, сообщить епархиальному священноначалию и в ОЦБСС</a:t>
          </a:r>
          <a:endParaRPr lang="ru-RU" sz="1400" dirty="0"/>
        </a:p>
      </dgm:t>
    </dgm:pt>
    <dgm:pt modelId="{56BD798E-FD91-4DA5-89BC-B0C17F792E59}" type="parTrans" cxnId="{9E07C187-5069-4AE9-9B39-772EB003DFEC}">
      <dgm:prSet/>
      <dgm:spPr/>
      <dgm:t>
        <a:bodyPr/>
        <a:lstStyle/>
        <a:p>
          <a:endParaRPr lang="ru-RU"/>
        </a:p>
      </dgm:t>
    </dgm:pt>
    <dgm:pt modelId="{A932D0CD-94B5-47C0-B830-461F5F2E98BB}" type="sibTrans" cxnId="{9E07C187-5069-4AE9-9B39-772EB003DFEC}">
      <dgm:prSet/>
      <dgm:spPr/>
      <dgm:t>
        <a:bodyPr/>
        <a:lstStyle/>
        <a:p>
          <a:endParaRPr lang="ru-RU"/>
        </a:p>
      </dgm:t>
    </dgm:pt>
    <dgm:pt modelId="{73B0D0D4-7A68-4997-8381-2C2839E8CECA}">
      <dgm:prSet phldrT="[Текст]"/>
      <dgm:spPr/>
      <dgm:t>
        <a:bodyPr/>
        <a:lstStyle/>
        <a:p>
          <a:endParaRPr lang="ru-RU" dirty="0"/>
        </a:p>
      </dgm:t>
    </dgm:pt>
    <dgm:pt modelId="{C65E383E-8F79-4AFB-8254-7443ECEE11A6}" type="parTrans" cxnId="{A1E3CAC9-8BF2-4FF1-AFD8-841255477643}">
      <dgm:prSet/>
      <dgm:spPr/>
      <dgm:t>
        <a:bodyPr/>
        <a:lstStyle/>
        <a:p>
          <a:endParaRPr lang="ru-RU"/>
        </a:p>
      </dgm:t>
    </dgm:pt>
    <dgm:pt modelId="{8276DB86-A838-46DF-97C8-10E25E2399FE}" type="sibTrans" cxnId="{A1E3CAC9-8BF2-4FF1-AFD8-841255477643}">
      <dgm:prSet/>
      <dgm:spPr/>
      <dgm:t>
        <a:bodyPr/>
        <a:lstStyle/>
        <a:p>
          <a:endParaRPr lang="ru-RU"/>
        </a:p>
      </dgm:t>
    </dgm:pt>
    <dgm:pt modelId="{0F8073C5-965B-4E39-9E29-AC74D0DC1787}">
      <dgm:prSet phldrT="[Текст]" custT="1"/>
      <dgm:spPr/>
      <dgm:t>
        <a:bodyPr/>
        <a:lstStyle/>
        <a:p>
          <a:r>
            <a:rPr lang="ru-RU" sz="1400" dirty="0" smtClean="0"/>
            <a:t>объявить о сборе пожертвований в помощь пострадавшим (через сайт Епархии, телефон горячей линии, СМИ). На сайте Епархии вести строгую отчетность о собранных и потраченных средствах. </a:t>
          </a:r>
          <a:endParaRPr lang="ru-RU" sz="1400" dirty="0"/>
        </a:p>
      </dgm:t>
    </dgm:pt>
    <dgm:pt modelId="{01345022-0CB5-4C24-9C1C-3E43A7EB963B}" type="parTrans" cxnId="{2B565913-395E-4E8C-89F7-48AFB217CED1}">
      <dgm:prSet/>
      <dgm:spPr/>
      <dgm:t>
        <a:bodyPr/>
        <a:lstStyle/>
        <a:p>
          <a:endParaRPr lang="ru-RU"/>
        </a:p>
      </dgm:t>
    </dgm:pt>
    <dgm:pt modelId="{74EE7D7A-CD43-4FC5-AED0-5A27F227E4EE}" type="sibTrans" cxnId="{2B565913-395E-4E8C-89F7-48AFB217CED1}">
      <dgm:prSet/>
      <dgm:spPr/>
      <dgm:t>
        <a:bodyPr/>
        <a:lstStyle/>
        <a:p>
          <a:endParaRPr lang="ru-RU"/>
        </a:p>
      </dgm:t>
    </dgm:pt>
    <dgm:pt modelId="{27955BC5-10EE-4F97-B2AC-84672DC275B0}">
      <dgm:prSet phldrT="[Текст]"/>
      <dgm:spPr/>
      <dgm:t>
        <a:bodyPr/>
        <a:lstStyle/>
        <a:p>
          <a:endParaRPr lang="ru-RU" dirty="0"/>
        </a:p>
      </dgm:t>
    </dgm:pt>
    <dgm:pt modelId="{2B04A8C3-86DD-4B56-9DD3-221AFA777EB8}" type="parTrans" cxnId="{808B3F53-9750-4135-B4D6-C4B4853BC15B}">
      <dgm:prSet/>
      <dgm:spPr/>
      <dgm:t>
        <a:bodyPr/>
        <a:lstStyle/>
        <a:p>
          <a:endParaRPr lang="ru-RU"/>
        </a:p>
      </dgm:t>
    </dgm:pt>
    <dgm:pt modelId="{D6A1F573-1DD5-4076-8114-1BAE9B69218A}" type="sibTrans" cxnId="{808B3F53-9750-4135-B4D6-C4B4853BC15B}">
      <dgm:prSet/>
      <dgm:spPr/>
      <dgm:t>
        <a:bodyPr/>
        <a:lstStyle/>
        <a:p>
          <a:endParaRPr lang="ru-RU"/>
        </a:p>
      </dgm:t>
    </dgm:pt>
    <dgm:pt modelId="{2CF52F28-6085-47AA-BF60-861DD61029CC}">
      <dgm:prSet phldrT="[Текст]"/>
      <dgm:spPr/>
      <dgm:t>
        <a:bodyPr/>
        <a:lstStyle/>
        <a:p>
          <a:endParaRPr lang="ru-RU" dirty="0"/>
        </a:p>
      </dgm:t>
    </dgm:pt>
    <dgm:pt modelId="{57E1EA11-D5C6-47E7-B3E2-B87A2802A425}" type="parTrans" cxnId="{DB12FCC7-0821-4CCB-B0EE-9CED37DDEE99}">
      <dgm:prSet/>
      <dgm:spPr/>
      <dgm:t>
        <a:bodyPr/>
        <a:lstStyle/>
        <a:p>
          <a:endParaRPr lang="ru-RU"/>
        </a:p>
      </dgm:t>
    </dgm:pt>
    <dgm:pt modelId="{E87C95F2-E3FF-45EE-807C-3204A946A36B}" type="sibTrans" cxnId="{DB12FCC7-0821-4CCB-B0EE-9CED37DDEE99}">
      <dgm:prSet/>
      <dgm:spPr/>
      <dgm:t>
        <a:bodyPr/>
        <a:lstStyle/>
        <a:p>
          <a:endParaRPr lang="ru-RU"/>
        </a:p>
      </dgm:t>
    </dgm:pt>
    <dgm:pt modelId="{5BF0B4D4-757C-4A1D-99E3-4E5C1B42DF07}">
      <dgm:prSet custT="1"/>
      <dgm:spPr/>
      <dgm:t>
        <a:bodyPr/>
        <a:lstStyle/>
        <a:p>
          <a:r>
            <a:rPr lang="ru-RU" sz="1400" smtClean="0"/>
            <a:t>организовать дежурство в моргах при опознании родственниками погибших</a:t>
          </a:r>
          <a:endParaRPr lang="ru-RU" sz="1400"/>
        </a:p>
      </dgm:t>
    </dgm:pt>
    <dgm:pt modelId="{971A4796-5AEE-478D-BEAA-839982F45A5D}" type="parTrans" cxnId="{F3ABB7D6-6C00-4E63-B3F3-B007AAF183DA}">
      <dgm:prSet/>
      <dgm:spPr/>
      <dgm:t>
        <a:bodyPr/>
        <a:lstStyle/>
        <a:p>
          <a:endParaRPr lang="ru-RU"/>
        </a:p>
      </dgm:t>
    </dgm:pt>
    <dgm:pt modelId="{28BF569E-F230-4357-AB20-E0BF72EDBDF1}" type="sibTrans" cxnId="{F3ABB7D6-6C00-4E63-B3F3-B007AAF183DA}">
      <dgm:prSet/>
      <dgm:spPr/>
      <dgm:t>
        <a:bodyPr/>
        <a:lstStyle/>
        <a:p>
          <a:endParaRPr lang="ru-RU"/>
        </a:p>
      </dgm:t>
    </dgm:pt>
    <dgm:pt modelId="{5F7D093E-A799-471E-BBE3-9C9B4730E0C1}">
      <dgm:prSet custT="1"/>
      <dgm:spPr/>
      <dgm:t>
        <a:bodyPr/>
        <a:lstStyle/>
        <a:p>
          <a:r>
            <a:rPr lang="ru-RU" sz="1400" dirty="0" smtClean="0"/>
            <a:t>посетить пострадавших в больницах и Пунктах временного размещения пострадавших, предложить духовные беседы, молитву и Таинства</a:t>
          </a:r>
          <a:endParaRPr lang="ru-RU" sz="1400" dirty="0"/>
        </a:p>
      </dgm:t>
    </dgm:pt>
    <dgm:pt modelId="{277ABE25-9BD8-4DE8-9E0F-7AEDE7521710}" type="parTrans" cxnId="{4361548D-1230-46C7-A6F7-BD97E13A13E0}">
      <dgm:prSet/>
      <dgm:spPr/>
      <dgm:t>
        <a:bodyPr/>
        <a:lstStyle/>
        <a:p>
          <a:endParaRPr lang="ru-RU"/>
        </a:p>
      </dgm:t>
    </dgm:pt>
    <dgm:pt modelId="{A993EC9E-82E2-4EF4-97D0-385766D23A57}" type="sibTrans" cxnId="{4361548D-1230-46C7-A6F7-BD97E13A13E0}">
      <dgm:prSet/>
      <dgm:spPr/>
      <dgm:t>
        <a:bodyPr/>
        <a:lstStyle/>
        <a:p>
          <a:endParaRPr lang="ru-RU"/>
        </a:p>
      </dgm:t>
    </dgm:pt>
    <dgm:pt modelId="{37DFC793-FCC7-4DDB-8236-0C01E5B3495E}">
      <dgm:prSet phldrT="[Текст]"/>
      <dgm:spPr/>
      <dgm:t>
        <a:bodyPr/>
        <a:lstStyle/>
        <a:p>
          <a:endParaRPr lang="ru-RU" dirty="0"/>
        </a:p>
      </dgm:t>
    </dgm:pt>
    <dgm:pt modelId="{D13E7B64-7B82-46E3-ABBA-B982DF9EDB33}" type="parTrans" cxnId="{EE453A1F-5935-468F-8BAA-8F77EF64D5DB}">
      <dgm:prSet/>
      <dgm:spPr/>
      <dgm:t>
        <a:bodyPr/>
        <a:lstStyle/>
        <a:p>
          <a:endParaRPr lang="ru-RU"/>
        </a:p>
      </dgm:t>
    </dgm:pt>
    <dgm:pt modelId="{696991F7-6416-4120-BAF6-E1F5C5CC51A1}" type="sibTrans" cxnId="{EE453A1F-5935-468F-8BAA-8F77EF64D5DB}">
      <dgm:prSet/>
      <dgm:spPr/>
      <dgm:t>
        <a:bodyPr/>
        <a:lstStyle/>
        <a:p>
          <a:endParaRPr lang="ru-RU"/>
        </a:p>
      </dgm:t>
    </dgm:pt>
    <dgm:pt modelId="{EBF83AC1-3B3A-4DCC-AC95-E1E78DD6019E}">
      <dgm:prSet/>
      <dgm:spPr/>
      <dgm:t>
        <a:bodyPr/>
        <a:lstStyle/>
        <a:p>
          <a:r>
            <a:rPr lang="ru-RU" dirty="0" smtClean="0"/>
            <a:t>создать на приходе пункт и склад для приема гуманитарной помощи</a:t>
          </a:r>
          <a:endParaRPr lang="ru-RU" dirty="0"/>
        </a:p>
      </dgm:t>
    </dgm:pt>
    <dgm:pt modelId="{BCEFDB2C-0AE7-4F31-870C-9C69DA88DE6A}" type="parTrans" cxnId="{E62549AC-8474-4C80-BCE4-3D7A95E54DC4}">
      <dgm:prSet/>
      <dgm:spPr/>
      <dgm:t>
        <a:bodyPr/>
        <a:lstStyle/>
        <a:p>
          <a:endParaRPr lang="ru-RU"/>
        </a:p>
      </dgm:t>
    </dgm:pt>
    <dgm:pt modelId="{201F866E-1C0C-4024-86F1-3FE7B93A05FC}" type="sibTrans" cxnId="{E62549AC-8474-4C80-BCE4-3D7A95E54DC4}">
      <dgm:prSet/>
      <dgm:spPr/>
      <dgm:t>
        <a:bodyPr/>
        <a:lstStyle/>
        <a:p>
          <a:endParaRPr lang="ru-RU"/>
        </a:p>
      </dgm:t>
    </dgm:pt>
    <dgm:pt modelId="{B33DB753-B894-4977-8E3F-AD6CF130455F}">
      <dgm:prSet/>
      <dgm:spPr/>
      <dgm:t>
        <a:bodyPr/>
        <a:lstStyle/>
        <a:p>
          <a:endParaRPr lang="ru-RU" dirty="0"/>
        </a:p>
      </dgm:t>
    </dgm:pt>
    <dgm:pt modelId="{972162FE-9D76-491C-A7DA-EF643991735A}" type="parTrans" cxnId="{C35ED5A6-F905-432F-AF83-1FA93CA5E16D}">
      <dgm:prSet/>
      <dgm:spPr/>
      <dgm:t>
        <a:bodyPr/>
        <a:lstStyle/>
        <a:p>
          <a:endParaRPr lang="ru-RU"/>
        </a:p>
      </dgm:t>
    </dgm:pt>
    <dgm:pt modelId="{0D84C8B0-DAE1-48FA-8DBF-A52ED3969A93}" type="sibTrans" cxnId="{C35ED5A6-F905-432F-AF83-1FA93CA5E16D}">
      <dgm:prSet/>
      <dgm:spPr/>
      <dgm:t>
        <a:bodyPr/>
        <a:lstStyle/>
        <a:p>
          <a:endParaRPr lang="ru-RU"/>
        </a:p>
      </dgm:t>
    </dgm:pt>
    <dgm:pt modelId="{4FC2F733-2627-44BD-9B05-0269BAA92968}">
      <dgm:prSet/>
      <dgm:spPr/>
      <dgm:t>
        <a:bodyPr/>
        <a:lstStyle/>
        <a:p>
          <a:r>
            <a:rPr lang="ru-RU" dirty="0" smtClean="0"/>
            <a:t>на безвозмездной основе провести в храме особые моления о здравии пострадавших и панихиды о погибших (особо объявить о них)</a:t>
          </a:r>
          <a:endParaRPr lang="ru-RU" dirty="0"/>
        </a:p>
      </dgm:t>
    </dgm:pt>
    <dgm:pt modelId="{08809C60-D4B3-4665-A1B8-593862E2912B}" type="parTrans" cxnId="{C8E8F673-4C78-4DC6-93D2-50D183B4E449}">
      <dgm:prSet/>
      <dgm:spPr/>
      <dgm:t>
        <a:bodyPr/>
        <a:lstStyle/>
        <a:p>
          <a:endParaRPr lang="ru-RU"/>
        </a:p>
      </dgm:t>
    </dgm:pt>
    <dgm:pt modelId="{5BA759C0-3476-40A0-AF20-3122756FC1A8}" type="sibTrans" cxnId="{C8E8F673-4C78-4DC6-93D2-50D183B4E449}">
      <dgm:prSet/>
      <dgm:spPr/>
      <dgm:t>
        <a:bodyPr/>
        <a:lstStyle/>
        <a:p>
          <a:endParaRPr lang="ru-RU"/>
        </a:p>
      </dgm:t>
    </dgm:pt>
    <dgm:pt modelId="{C443E69B-B64E-487D-A3C8-DA85FFE61122}">
      <dgm:prSet phldrT="[Текст]"/>
      <dgm:spPr/>
      <dgm:t>
        <a:bodyPr/>
        <a:lstStyle/>
        <a:p>
          <a:endParaRPr lang="ru-RU" dirty="0"/>
        </a:p>
      </dgm:t>
    </dgm:pt>
    <dgm:pt modelId="{3C9D0B3E-1347-4E0E-B8AF-9A06799DA699}" type="sibTrans" cxnId="{AE44C5B9-BCDD-4EB5-A328-478528DF0582}">
      <dgm:prSet/>
      <dgm:spPr/>
      <dgm:t>
        <a:bodyPr/>
        <a:lstStyle/>
        <a:p>
          <a:endParaRPr lang="ru-RU"/>
        </a:p>
      </dgm:t>
    </dgm:pt>
    <dgm:pt modelId="{190BF5CE-5473-432E-B98A-EC1B6B204212}" type="parTrans" cxnId="{AE44C5B9-BCDD-4EB5-A328-478528DF0582}">
      <dgm:prSet/>
      <dgm:spPr/>
      <dgm:t>
        <a:bodyPr/>
        <a:lstStyle/>
        <a:p>
          <a:endParaRPr lang="ru-RU"/>
        </a:p>
      </dgm:t>
    </dgm:pt>
    <dgm:pt modelId="{4D841302-CF16-4A11-B69C-5E9783782833}" type="pres">
      <dgm:prSet presAssocID="{E34567BB-CB42-443B-868F-025CDC9D09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714D7A-7FF8-4229-B8A6-A514AEF19F6B}" type="pres">
      <dgm:prSet presAssocID="{27955BC5-10EE-4F97-B2AC-84672DC275B0}" presName="composite" presStyleCnt="0"/>
      <dgm:spPr/>
    </dgm:pt>
    <dgm:pt modelId="{395A202B-BD7A-4E16-8B81-32333C1E6839}" type="pres">
      <dgm:prSet presAssocID="{27955BC5-10EE-4F97-B2AC-84672DC275B0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14D30A-CF0A-4F9A-9587-92BD5B1CC794}" type="pres">
      <dgm:prSet presAssocID="{27955BC5-10EE-4F97-B2AC-84672DC275B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145A5-6B96-4230-8CAC-309E7A086F99}" type="pres">
      <dgm:prSet presAssocID="{D6A1F573-1DD5-4076-8114-1BAE9B69218A}" presName="sp" presStyleCnt="0"/>
      <dgm:spPr/>
    </dgm:pt>
    <dgm:pt modelId="{5B469FE0-A982-4E4A-B1AC-A6EC500F09E3}" type="pres">
      <dgm:prSet presAssocID="{2CF52F28-6085-47AA-BF60-861DD61029CC}" presName="composite" presStyleCnt="0"/>
      <dgm:spPr/>
    </dgm:pt>
    <dgm:pt modelId="{D6DA0127-4ABC-4E0D-B071-AC6EEE8C0927}" type="pres">
      <dgm:prSet presAssocID="{2CF52F28-6085-47AA-BF60-861DD61029CC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D89F9-4811-4895-9209-58CE3D4DD516}" type="pres">
      <dgm:prSet presAssocID="{2CF52F28-6085-47AA-BF60-861DD61029CC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B6DF-9831-438A-B3C2-A84D4A084FAB}" type="pres">
      <dgm:prSet presAssocID="{E87C95F2-E3FF-45EE-807C-3204A946A36B}" presName="sp" presStyleCnt="0"/>
      <dgm:spPr/>
    </dgm:pt>
    <dgm:pt modelId="{7D6CE8C1-4086-4820-A918-C16ED472B54E}" type="pres">
      <dgm:prSet presAssocID="{73B0D0D4-7A68-4997-8381-2C2839E8CECA}" presName="composite" presStyleCnt="0"/>
      <dgm:spPr/>
    </dgm:pt>
    <dgm:pt modelId="{19A5ACF3-D076-415E-9233-4E792DDAECA5}" type="pres">
      <dgm:prSet presAssocID="{73B0D0D4-7A68-4997-8381-2C2839E8CECA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A0B10-E23F-4B43-BEB8-E8A4E7B83DC0}" type="pres">
      <dgm:prSet presAssocID="{73B0D0D4-7A68-4997-8381-2C2839E8CECA}" presName="descendantText" presStyleLbl="alignAcc1" presStyleIdx="2" presStyleCnt="6" custScaleY="135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27B98-B62D-4A21-BE95-969E94DF7EA0}" type="pres">
      <dgm:prSet presAssocID="{8276DB86-A838-46DF-97C8-10E25E2399FE}" presName="sp" presStyleCnt="0"/>
      <dgm:spPr/>
    </dgm:pt>
    <dgm:pt modelId="{C0CEC4FF-8D2F-4F16-927B-CA33498E4230}" type="pres">
      <dgm:prSet presAssocID="{C443E69B-B64E-487D-A3C8-DA85FFE61122}" presName="composite" presStyleCnt="0"/>
      <dgm:spPr/>
    </dgm:pt>
    <dgm:pt modelId="{534098DE-B384-48AA-B44B-9DC6B87BEF21}" type="pres">
      <dgm:prSet presAssocID="{C443E69B-B64E-487D-A3C8-DA85FFE61122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B4FB9-D34A-40B0-B413-A2D3DBE13777}" type="pres">
      <dgm:prSet presAssocID="{C443E69B-B64E-487D-A3C8-DA85FFE61122}" presName="descendantText" presStyleLbl="alignAcc1" presStyleIdx="3" presStyleCnt="6" custScaleY="121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0A63C-18FE-44D6-80C5-B9B2BB930687}" type="pres">
      <dgm:prSet presAssocID="{3C9D0B3E-1347-4E0E-B8AF-9A06799DA699}" presName="sp" presStyleCnt="0"/>
      <dgm:spPr/>
    </dgm:pt>
    <dgm:pt modelId="{86AC2B55-F2BC-45D7-9413-685309407E2F}" type="pres">
      <dgm:prSet presAssocID="{37DFC793-FCC7-4DDB-8236-0C01E5B3495E}" presName="composite" presStyleCnt="0"/>
      <dgm:spPr/>
    </dgm:pt>
    <dgm:pt modelId="{17DFEFE7-B27C-4E22-94BA-29E80C09A737}" type="pres">
      <dgm:prSet presAssocID="{37DFC793-FCC7-4DDB-8236-0C01E5B3495E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6FFDBD-8B6E-4E08-A625-7ABD1C2C4254}" type="pres">
      <dgm:prSet presAssocID="{37DFC793-FCC7-4DDB-8236-0C01E5B3495E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6FA07-B000-48D2-A783-34996E4117AB}" type="pres">
      <dgm:prSet presAssocID="{696991F7-6416-4120-BAF6-E1F5C5CC51A1}" presName="sp" presStyleCnt="0"/>
      <dgm:spPr/>
    </dgm:pt>
    <dgm:pt modelId="{75D79989-DB99-4812-BC68-198A27A57785}" type="pres">
      <dgm:prSet presAssocID="{B33DB753-B894-4977-8E3F-AD6CF130455F}" presName="composite" presStyleCnt="0"/>
      <dgm:spPr/>
    </dgm:pt>
    <dgm:pt modelId="{16E197A2-04BA-42B1-B142-E8E015E06760}" type="pres">
      <dgm:prSet presAssocID="{B33DB753-B894-4977-8E3F-AD6CF130455F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1DAD3-2FA0-422C-804B-F1261F5569D1}" type="pres">
      <dgm:prSet presAssocID="{B33DB753-B894-4977-8E3F-AD6CF130455F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CE3862-AC0E-4451-A334-125B3BE7A808}" type="presOf" srcId="{4FC2F733-2627-44BD-9B05-0269BAA92968}" destId="{67F1DAD3-2FA0-422C-804B-F1261F5569D1}" srcOrd="0" destOrd="0" presId="urn:microsoft.com/office/officeart/2005/8/layout/chevron2"/>
    <dgm:cxn modelId="{D8C68A76-E2C6-400F-848D-7F23CD198D99}" type="presOf" srcId="{5BF0B4D4-757C-4A1D-99E3-4E5C1B42DF07}" destId="{2CED89F9-4811-4895-9209-58CE3D4DD516}" srcOrd="0" destOrd="0" presId="urn:microsoft.com/office/officeart/2005/8/layout/chevron2"/>
    <dgm:cxn modelId="{E62549AC-8474-4C80-BCE4-3D7A95E54DC4}" srcId="{37DFC793-FCC7-4DDB-8236-0C01E5B3495E}" destId="{EBF83AC1-3B3A-4DCC-AC95-E1E78DD6019E}" srcOrd="0" destOrd="0" parTransId="{BCEFDB2C-0AE7-4F31-870C-9C69DA88DE6A}" sibTransId="{201F866E-1C0C-4024-86F1-3FE7B93A05FC}"/>
    <dgm:cxn modelId="{DB12FCC7-0821-4CCB-B0EE-9CED37DDEE99}" srcId="{E34567BB-CB42-443B-868F-025CDC9D09EF}" destId="{2CF52F28-6085-47AA-BF60-861DD61029CC}" srcOrd="1" destOrd="0" parTransId="{57E1EA11-D5C6-47E7-B3E2-B87A2802A425}" sibTransId="{E87C95F2-E3FF-45EE-807C-3204A946A36B}"/>
    <dgm:cxn modelId="{9E07C187-5069-4AE9-9B39-772EB003DFEC}" srcId="{27955BC5-10EE-4F97-B2AC-84672DC275B0}" destId="{ACBB9E06-B684-40E7-BA43-44DC79B82418}" srcOrd="0" destOrd="0" parTransId="{56BD798E-FD91-4DA5-89BC-B0C17F792E59}" sibTransId="{A932D0CD-94B5-47C0-B830-461F5F2E98BB}"/>
    <dgm:cxn modelId="{D0857EAA-F3DA-495F-A14E-C6726F8582A5}" type="presOf" srcId="{E34567BB-CB42-443B-868F-025CDC9D09EF}" destId="{4D841302-CF16-4A11-B69C-5E9783782833}" srcOrd="0" destOrd="0" presId="urn:microsoft.com/office/officeart/2005/8/layout/chevron2"/>
    <dgm:cxn modelId="{213A041E-0524-404A-8FD0-DAF980C1BA7A}" type="presOf" srcId="{37DFC793-FCC7-4DDB-8236-0C01E5B3495E}" destId="{17DFEFE7-B27C-4E22-94BA-29E80C09A737}" srcOrd="0" destOrd="0" presId="urn:microsoft.com/office/officeart/2005/8/layout/chevron2"/>
    <dgm:cxn modelId="{A1E3CAC9-8BF2-4FF1-AFD8-841255477643}" srcId="{E34567BB-CB42-443B-868F-025CDC9D09EF}" destId="{73B0D0D4-7A68-4997-8381-2C2839E8CECA}" srcOrd="2" destOrd="0" parTransId="{C65E383E-8F79-4AFB-8254-7443ECEE11A6}" sibTransId="{8276DB86-A838-46DF-97C8-10E25E2399FE}"/>
    <dgm:cxn modelId="{2404158E-0A56-4195-A906-C6886E260974}" type="presOf" srcId="{B33DB753-B894-4977-8E3F-AD6CF130455F}" destId="{16E197A2-04BA-42B1-B142-E8E015E06760}" srcOrd="0" destOrd="0" presId="urn:microsoft.com/office/officeart/2005/8/layout/chevron2"/>
    <dgm:cxn modelId="{116A51CD-00A0-4E8D-9A6B-136BD8AB866E}" type="presOf" srcId="{0F8073C5-965B-4E39-9E29-AC74D0DC1787}" destId="{223B4FB9-D34A-40B0-B413-A2D3DBE13777}" srcOrd="0" destOrd="0" presId="urn:microsoft.com/office/officeart/2005/8/layout/chevron2"/>
    <dgm:cxn modelId="{3BAEC06B-4D80-4C7A-9129-97AF0AB22FFB}" type="presOf" srcId="{EBF83AC1-3B3A-4DCC-AC95-E1E78DD6019E}" destId="{326FFDBD-8B6E-4E08-A625-7ABD1C2C4254}" srcOrd="0" destOrd="0" presId="urn:microsoft.com/office/officeart/2005/8/layout/chevron2"/>
    <dgm:cxn modelId="{DC8842D4-7B33-4FCD-9EE4-8EE1114CA9E6}" type="presOf" srcId="{27955BC5-10EE-4F97-B2AC-84672DC275B0}" destId="{395A202B-BD7A-4E16-8B81-32333C1E6839}" srcOrd="0" destOrd="0" presId="urn:microsoft.com/office/officeart/2005/8/layout/chevron2"/>
    <dgm:cxn modelId="{9FDCC08C-9278-433C-B466-A2F585B991CA}" type="presOf" srcId="{ACBB9E06-B684-40E7-BA43-44DC79B82418}" destId="{8A14D30A-CF0A-4F9A-9587-92BD5B1CC794}" srcOrd="0" destOrd="0" presId="urn:microsoft.com/office/officeart/2005/8/layout/chevron2"/>
    <dgm:cxn modelId="{68AD2E5F-2B6B-4DD3-A046-DCA257792133}" type="presOf" srcId="{73B0D0D4-7A68-4997-8381-2C2839E8CECA}" destId="{19A5ACF3-D076-415E-9233-4E792DDAECA5}" srcOrd="0" destOrd="0" presId="urn:microsoft.com/office/officeart/2005/8/layout/chevron2"/>
    <dgm:cxn modelId="{59B31455-6AC7-405C-8D2B-2D4EB55171C3}" type="presOf" srcId="{5F7D093E-A799-471E-BBE3-9C9B4730E0C1}" destId="{D46A0B10-E23F-4B43-BEB8-E8A4E7B83DC0}" srcOrd="0" destOrd="0" presId="urn:microsoft.com/office/officeart/2005/8/layout/chevron2"/>
    <dgm:cxn modelId="{F3ABB7D6-6C00-4E63-B3F3-B007AAF183DA}" srcId="{2CF52F28-6085-47AA-BF60-861DD61029CC}" destId="{5BF0B4D4-757C-4A1D-99E3-4E5C1B42DF07}" srcOrd="0" destOrd="0" parTransId="{971A4796-5AEE-478D-BEAA-839982F45A5D}" sibTransId="{28BF569E-F230-4357-AB20-E0BF72EDBDF1}"/>
    <dgm:cxn modelId="{C35ED5A6-F905-432F-AF83-1FA93CA5E16D}" srcId="{E34567BB-CB42-443B-868F-025CDC9D09EF}" destId="{B33DB753-B894-4977-8E3F-AD6CF130455F}" srcOrd="5" destOrd="0" parTransId="{972162FE-9D76-491C-A7DA-EF643991735A}" sibTransId="{0D84C8B0-DAE1-48FA-8DBF-A52ED3969A93}"/>
    <dgm:cxn modelId="{4361548D-1230-46C7-A6F7-BD97E13A13E0}" srcId="{73B0D0D4-7A68-4997-8381-2C2839E8CECA}" destId="{5F7D093E-A799-471E-BBE3-9C9B4730E0C1}" srcOrd="0" destOrd="0" parTransId="{277ABE25-9BD8-4DE8-9E0F-7AEDE7521710}" sibTransId="{A993EC9E-82E2-4EF4-97D0-385766D23A57}"/>
    <dgm:cxn modelId="{808B3F53-9750-4135-B4D6-C4B4853BC15B}" srcId="{E34567BB-CB42-443B-868F-025CDC9D09EF}" destId="{27955BC5-10EE-4F97-B2AC-84672DC275B0}" srcOrd="0" destOrd="0" parTransId="{2B04A8C3-86DD-4B56-9DD3-221AFA777EB8}" sibTransId="{D6A1F573-1DD5-4076-8114-1BAE9B69218A}"/>
    <dgm:cxn modelId="{C8E8F673-4C78-4DC6-93D2-50D183B4E449}" srcId="{B33DB753-B894-4977-8E3F-AD6CF130455F}" destId="{4FC2F733-2627-44BD-9B05-0269BAA92968}" srcOrd="0" destOrd="0" parTransId="{08809C60-D4B3-4665-A1B8-593862E2912B}" sibTransId="{5BA759C0-3476-40A0-AF20-3122756FC1A8}"/>
    <dgm:cxn modelId="{859ED7A2-E4CB-4A3D-9459-0C9933D39DF1}" type="presOf" srcId="{2CF52F28-6085-47AA-BF60-861DD61029CC}" destId="{D6DA0127-4ABC-4E0D-B071-AC6EEE8C0927}" srcOrd="0" destOrd="0" presId="urn:microsoft.com/office/officeart/2005/8/layout/chevron2"/>
    <dgm:cxn modelId="{EE453A1F-5935-468F-8BAA-8F77EF64D5DB}" srcId="{E34567BB-CB42-443B-868F-025CDC9D09EF}" destId="{37DFC793-FCC7-4DDB-8236-0C01E5B3495E}" srcOrd="4" destOrd="0" parTransId="{D13E7B64-7B82-46E3-ABBA-B982DF9EDB33}" sibTransId="{696991F7-6416-4120-BAF6-E1F5C5CC51A1}"/>
    <dgm:cxn modelId="{289717CF-3E76-4DEB-8192-61282F760F7B}" type="presOf" srcId="{C443E69B-B64E-487D-A3C8-DA85FFE61122}" destId="{534098DE-B384-48AA-B44B-9DC6B87BEF21}" srcOrd="0" destOrd="0" presId="urn:microsoft.com/office/officeart/2005/8/layout/chevron2"/>
    <dgm:cxn modelId="{AE44C5B9-BCDD-4EB5-A328-478528DF0582}" srcId="{E34567BB-CB42-443B-868F-025CDC9D09EF}" destId="{C443E69B-B64E-487D-A3C8-DA85FFE61122}" srcOrd="3" destOrd="0" parTransId="{190BF5CE-5473-432E-B98A-EC1B6B204212}" sibTransId="{3C9D0B3E-1347-4E0E-B8AF-9A06799DA699}"/>
    <dgm:cxn modelId="{2B565913-395E-4E8C-89F7-48AFB217CED1}" srcId="{C443E69B-B64E-487D-A3C8-DA85FFE61122}" destId="{0F8073C5-965B-4E39-9E29-AC74D0DC1787}" srcOrd="0" destOrd="0" parTransId="{01345022-0CB5-4C24-9C1C-3E43A7EB963B}" sibTransId="{74EE7D7A-CD43-4FC5-AED0-5A27F227E4EE}"/>
    <dgm:cxn modelId="{DDC94EA7-07CC-4516-8348-A24F37A367B4}" type="presParOf" srcId="{4D841302-CF16-4A11-B69C-5E9783782833}" destId="{71714D7A-7FF8-4229-B8A6-A514AEF19F6B}" srcOrd="0" destOrd="0" presId="urn:microsoft.com/office/officeart/2005/8/layout/chevron2"/>
    <dgm:cxn modelId="{A4312DF1-F3F3-40C9-AD71-C9FFA9E7C3EA}" type="presParOf" srcId="{71714D7A-7FF8-4229-B8A6-A514AEF19F6B}" destId="{395A202B-BD7A-4E16-8B81-32333C1E6839}" srcOrd="0" destOrd="0" presId="urn:microsoft.com/office/officeart/2005/8/layout/chevron2"/>
    <dgm:cxn modelId="{35E001C2-0EB9-4658-901A-4E9E82DD9EBE}" type="presParOf" srcId="{71714D7A-7FF8-4229-B8A6-A514AEF19F6B}" destId="{8A14D30A-CF0A-4F9A-9587-92BD5B1CC794}" srcOrd="1" destOrd="0" presId="urn:microsoft.com/office/officeart/2005/8/layout/chevron2"/>
    <dgm:cxn modelId="{A8AA15BC-BFBA-4D59-A66A-BBB676476D93}" type="presParOf" srcId="{4D841302-CF16-4A11-B69C-5E9783782833}" destId="{87C145A5-6B96-4230-8CAC-309E7A086F99}" srcOrd="1" destOrd="0" presId="urn:microsoft.com/office/officeart/2005/8/layout/chevron2"/>
    <dgm:cxn modelId="{F2B21025-6F7F-4686-BD50-5A71DE7677E9}" type="presParOf" srcId="{4D841302-CF16-4A11-B69C-5E9783782833}" destId="{5B469FE0-A982-4E4A-B1AC-A6EC500F09E3}" srcOrd="2" destOrd="0" presId="urn:microsoft.com/office/officeart/2005/8/layout/chevron2"/>
    <dgm:cxn modelId="{B6E8F9CF-2EEF-457F-BE52-E1B135D7A6C4}" type="presParOf" srcId="{5B469FE0-A982-4E4A-B1AC-A6EC500F09E3}" destId="{D6DA0127-4ABC-4E0D-B071-AC6EEE8C0927}" srcOrd="0" destOrd="0" presId="urn:microsoft.com/office/officeart/2005/8/layout/chevron2"/>
    <dgm:cxn modelId="{EBC89C07-B0CC-469F-AE72-3D9612CE5D39}" type="presParOf" srcId="{5B469FE0-A982-4E4A-B1AC-A6EC500F09E3}" destId="{2CED89F9-4811-4895-9209-58CE3D4DD516}" srcOrd="1" destOrd="0" presId="urn:microsoft.com/office/officeart/2005/8/layout/chevron2"/>
    <dgm:cxn modelId="{DE443697-120C-44C2-8C28-10D31EDCCD57}" type="presParOf" srcId="{4D841302-CF16-4A11-B69C-5E9783782833}" destId="{C8ABB6DF-9831-438A-B3C2-A84D4A084FAB}" srcOrd="3" destOrd="0" presId="urn:microsoft.com/office/officeart/2005/8/layout/chevron2"/>
    <dgm:cxn modelId="{AFBF34DE-ADFD-4E20-88A2-5465583379FD}" type="presParOf" srcId="{4D841302-CF16-4A11-B69C-5E9783782833}" destId="{7D6CE8C1-4086-4820-A918-C16ED472B54E}" srcOrd="4" destOrd="0" presId="urn:microsoft.com/office/officeart/2005/8/layout/chevron2"/>
    <dgm:cxn modelId="{65B8E4C2-6296-4C41-BA62-E5010FA29D83}" type="presParOf" srcId="{7D6CE8C1-4086-4820-A918-C16ED472B54E}" destId="{19A5ACF3-D076-415E-9233-4E792DDAECA5}" srcOrd="0" destOrd="0" presId="urn:microsoft.com/office/officeart/2005/8/layout/chevron2"/>
    <dgm:cxn modelId="{FCC68D6F-82B8-4535-8164-A0634449B1B6}" type="presParOf" srcId="{7D6CE8C1-4086-4820-A918-C16ED472B54E}" destId="{D46A0B10-E23F-4B43-BEB8-E8A4E7B83DC0}" srcOrd="1" destOrd="0" presId="urn:microsoft.com/office/officeart/2005/8/layout/chevron2"/>
    <dgm:cxn modelId="{BC3135D9-F70C-4F88-96AD-EBE49D7D09FD}" type="presParOf" srcId="{4D841302-CF16-4A11-B69C-5E9783782833}" destId="{62D27B98-B62D-4A21-BE95-969E94DF7EA0}" srcOrd="5" destOrd="0" presId="urn:microsoft.com/office/officeart/2005/8/layout/chevron2"/>
    <dgm:cxn modelId="{E7C165D0-9235-4221-AB3C-E4E34F59813E}" type="presParOf" srcId="{4D841302-CF16-4A11-B69C-5E9783782833}" destId="{C0CEC4FF-8D2F-4F16-927B-CA33498E4230}" srcOrd="6" destOrd="0" presId="urn:microsoft.com/office/officeart/2005/8/layout/chevron2"/>
    <dgm:cxn modelId="{BD837433-80A7-41A6-AE3A-8572125EBCC3}" type="presParOf" srcId="{C0CEC4FF-8D2F-4F16-927B-CA33498E4230}" destId="{534098DE-B384-48AA-B44B-9DC6B87BEF21}" srcOrd="0" destOrd="0" presId="urn:microsoft.com/office/officeart/2005/8/layout/chevron2"/>
    <dgm:cxn modelId="{1C4F6B84-BF8D-4523-A34F-79580989BDCE}" type="presParOf" srcId="{C0CEC4FF-8D2F-4F16-927B-CA33498E4230}" destId="{223B4FB9-D34A-40B0-B413-A2D3DBE13777}" srcOrd="1" destOrd="0" presId="urn:microsoft.com/office/officeart/2005/8/layout/chevron2"/>
    <dgm:cxn modelId="{87A2FE5F-DDAC-4364-AF3A-8DF2AE936886}" type="presParOf" srcId="{4D841302-CF16-4A11-B69C-5E9783782833}" destId="{7520A63C-18FE-44D6-80C5-B9B2BB930687}" srcOrd="7" destOrd="0" presId="urn:microsoft.com/office/officeart/2005/8/layout/chevron2"/>
    <dgm:cxn modelId="{9777B99A-5E58-4EAB-85DE-F91AA976A188}" type="presParOf" srcId="{4D841302-CF16-4A11-B69C-5E9783782833}" destId="{86AC2B55-F2BC-45D7-9413-685309407E2F}" srcOrd="8" destOrd="0" presId="urn:microsoft.com/office/officeart/2005/8/layout/chevron2"/>
    <dgm:cxn modelId="{122A07F5-B560-4FAF-A3B6-9E0E7B397D67}" type="presParOf" srcId="{86AC2B55-F2BC-45D7-9413-685309407E2F}" destId="{17DFEFE7-B27C-4E22-94BA-29E80C09A737}" srcOrd="0" destOrd="0" presId="urn:microsoft.com/office/officeart/2005/8/layout/chevron2"/>
    <dgm:cxn modelId="{CF77504C-407D-4381-9AAE-E703D9E4CC29}" type="presParOf" srcId="{86AC2B55-F2BC-45D7-9413-685309407E2F}" destId="{326FFDBD-8B6E-4E08-A625-7ABD1C2C4254}" srcOrd="1" destOrd="0" presId="urn:microsoft.com/office/officeart/2005/8/layout/chevron2"/>
    <dgm:cxn modelId="{13D44EB5-4D8D-4A8F-84A0-BA082781BE0F}" type="presParOf" srcId="{4D841302-CF16-4A11-B69C-5E9783782833}" destId="{45A6FA07-B000-48D2-A783-34996E4117AB}" srcOrd="9" destOrd="0" presId="urn:microsoft.com/office/officeart/2005/8/layout/chevron2"/>
    <dgm:cxn modelId="{74D47D49-55DA-46F2-A81C-6F82BBA3ACA4}" type="presParOf" srcId="{4D841302-CF16-4A11-B69C-5E9783782833}" destId="{75D79989-DB99-4812-BC68-198A27A57785}" srcOrd="10" destOrd="0" presId="urn:microsoft.com/office/officeart/2005/8/layout/chevron2"/>
    <dgm:cxn modelId="{9C6A4646-0C5F-48A0-BC2E-7DF4D387D912}" type="presParOf" srcId="{75D79989-DB99-4812-BC68-198A27A57785}" destId="{16E197A2-04BA-42B1-B142-E8E015E06760}" srcOrd="0" destOrd="0" presId="urn:microsoft.com/office/officeart/2005/8/layout/chevron2"/>
    <dgm:cxn modelId="{B7680D10-2E6F-4D59-92FE-252EF12CEBE9}" type="presParOf" srcId="{75D79989-DB99-4812-BC68-198A27A57785}" destId="{67F1DAD3-2FA0-422C-804B-F1261F5569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3B8425-948C-479E-8B63-F661056E86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E8346E-71BF-48CB-A717-357F6FD929A2}">
      <dgm:prSet phldrT="[Текст]"/>
      <dgm:spPr/>
      <dgm:t>
        <a:bodyPr/>
        <a:lstStyle/>
        <a:p>
          <a:endParaRPr lang="ru-RU" dirty="0"/>
        </a:p>
      </dgm:t>
    </dgm:pt>
    <dgm:pt modelId="{7088FE5C-EFA1-4840-B98A-3562A64CD894}" type="parTrans" cxnId="{84EFBE49-8FD7-4179-BAEA-C26E4B7763C1}">
      <dgm:prSet/>
      <dgm:spPr/>
      <dgm:t>
        <a:bodyPr/>
        <a:lstStyle/>
        <a:p>
          <a:endParaRPr lang="ru-RU"/>
        </a:p>
      </dgm:t>
    </dgm:pt>
    <dgm:pt modelId="{0D76C3B6-CD52-4C71-AD40-278FCD57D67D}" type="sibTrans" cxnId="{84EFBE49-8FD7-4179-BAEA-C26E4B7763C1}">
      <dgm:prSet/>
      <dgm:spPr/>
      <dgm:t>
        <a:bodyPr/>
        <a:lstStyle/>
        <a:p>
          <a:endParaRPr lang="ru-RU"/>
        </a:p>
      </dgm:t>
    </dgm:pt>
    <dgm:pt modelId="{40965FA3-17E5-464B-A5F1-9EBD0DE617C0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accent1">
                  <a:lumMod val="75000"/>
                </a:schemeClr>
              </a:solidFill>
            </a:rPr>
            <a:t>телефон</a:t>
          </a:r>
          <a:r>
            <a:rPr lang="ru-RU" sz="1600" dirty="0" smtClean="0">
              <a:solidFill>
                <a:schemeClr val="accent1">
                  <a:lumMod val="75000"/>
                </a:schemeClr>
              </a:solidFill>
            </a:rPr>
            <a:t> горячей линии по церковной помощи</a:t>
          </a:r>
          <a:endParaRPr lang="ru-RU" sz="1600" dirty="0">
            <a:solidFill>
              <a:schemeClr val="accent1">
                <a:lumMod val="75000"/>
              </a:schemeClr>
            </a:solidFill>
          </a:endParaRPr>
        </a:p>
      </dgm:t>
    </dgm:pt>
    <dgm:pt modelId="{C49BB4BD-06C3-4CE1-A36B-E55A22A84F09}" type="parTrans" cxnId="{B3F59058-D5B3-4201-A140-9D025D883DA0}">
      <dgm:prSet/>
      <dgm:spPr/>
      <dgm:t>
        <a:bodyPr/>
        <a:lstStyle/>
        <a:p>
          <a:endParaRPr lang="ru-RU"/>
        </a:p>
      </dgm:t>
    </dgm:pt>
    <dgm:pt modelId="{B45BE175-00D2-42BC-9021-50280DD9E8C3}" type="sibTrans" cxnId="{B3F59058-D5B3-4201-A140-9D025D883DA0}">
      <dgm:prSet/>
      <dgm:spPr/>
      <dgm:t>
        <a:bodyPr/>
        <a:lstStyle/>
        <a:p>
          <a:endParaRPr lang="ru-RU"/>
        </a:p>
      </dgm:t>
    </dgm:pt>
    <dgm:pt modelId="{4944F3CB-4545-4463-A6E7-6390426B431C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accent1">
                  <a:lumMod val="75000"/>
                </a:schemeClr>
              </a:solidFill>
            </a:rPr>
            <a:t>база данных церковной помощи</a:t>
          </a:r>
          <a:endParaRPr lang="ru-RU" sz="1800" dirty="0">
            <a:solidFill>
              <a:schemeClr val="accent1">
                <a:lumMod val="75000"/>
              </a:schemeClr>
            </a:solidFill>
          </a:endParaRPr>
        </a:p>
      </dgm:t>
    </dgm:pt>
    <dgm:pt modelId="{5C81C8C2-AFE7-4B32-9AAD-4788E58C3DD0}" type="parTrans" cxnId="{039D4EA4-E0B6-48F5-BDFB-EB7CEABE5794}">
      <dgm:prSet/>
      <dgm:spPr/>
      <dgm:t>
        <a:bodyPr/>
        <a:lstStyle/>
        <a:p>
          <a:endParaRPr lang="ru-RU"/>
        </a:p>
      </dgm:t>
    </dgm:pt>
    <dgm:pt modelId="{3B541AEF-B95D-431C-8A81-99D6C15A0CD4}" type="sibTrans" cxnId="{039D4EA4-E0B6-48F5-BDFB-EB7CEABE5794}">
      <dgm:prSet/>
      <dgm:spPr/>
      <dgm:t>
        <a:bodyPr/>
        <a:lstStyle/>
        <a:p>
          <a:endParaRPr lang="ru-RU"/>
        </a:p>
      </dgm:t>
    </dgm:pt>
    <dgm:pt modelId="{613526ED-D2B5-4A2B-91E0-E0812CB32FBB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accent1">
                  <a:lumMod val="75000"/>
                </a:schemeClr>
              </a:solidFill>
            </a:rPr>
            <a:t>пункт</a:t>
          </a:r>
          <a:r>
            <a:rPr lang="ru-RU" sz="1700" dirty="0" smtClean="0">
              <a:solidFill>
                <a:schemeClr val="accent1">
                  <a:lumMod val="75000"/>
                </a:schemeClr>
              </a:solidFill>
            </a:rPr>
            <a:t> приготовления и выдачи горячего питания пострадавшим</a:t>
          </a:r>
          <a:endParaRPr lang="ru-RU" sz="1700" dirty="0">
            <a:solidFill>
              <a:schemeClr val="accent1">
                <a:lumMod val="75000"/>
              </a:schemeClr>
            </a:solidFill>
          </a:endParaRPr>
        </a:p>
      </dgm:t>
    </dgm:pt>
    <dgm:pt modelId="{34B7218E-6B1E-4AB8-ABEF-3A34196A37A0}" type="parTrans" cxnId="{7CF48A60-2CE9-43AE-8925-5414DE2609D2}">
      <dgm:prSet/>
      <dgm:spPr/>
      <dgm:t>
        <a:bodyPr/>
        <a:lstStyle/>
        <a:p>
          <a:endParaRPr lang="ru-RU"/>
        </a:p>
      </dgm:t>
    </dgm:pt>
    <dgm:pt modelId="{F89E4204-2EA3-46F7-B21F-0C91F5B2BFA9}" type="sibTrans" cxnId="{7CF48A60-2CE9-43AE-8925-5414DE2609D2}">
      <dgm:prSet/>
      <dgm:spPr/>
      <dgm:t>
        <a:bodyPr/>
        <a:lstStyle/>
        <a:p>
          <a:endParaRPr lang="ru-RU"/>
        </a:p>
      </dgm:t>
    </dgm:pt>
    <dgm:pt modelId="{856FDF9B-FA23-44DC-B3CB-909918666684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пунктов временного размещения пострадавших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350AF35F-F961-4645-85CC-465D7F30B0C2}" type="parTrans" cxnId="{CDE539DD-95A7-44F0-85A7-45DA41BADF4D}">
      <dgm:prSet/>
      <dgm:spPr/>
      <dgm:t>
        <a:bodyPr/>
        <a:lstStyle/>
        <a:p>
          <a:endParaRPr lang="ru-RU"/>
        </a:p>
      </dgm:t>
    </dgm:pt>
    <dgm:pt modelId="{9CA45990-BADB-481A-924E-ACEFF9620FB2}" type="sibTrans" cxnId="{CDE539DD-95A7-44F0-85A7-45DA41BADF4D}">
      <dgm:prSet/>
      <dgm:spPr/>
      <dgm:t>
        <a:bodyPr/>
        <a:lstStyle/>
        <a:p>
          <a:endParaRPr lang="ru-RU"/>
        </a:p>
      </dgm:t>
    </dgm:pt>
    <dgm:pt modelId="{667D1962-D5DD-40F7-A7FC-05742014AB9C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походные храмы и часовни для совершения Церковных Таинств и треб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6F7F6378-155B-4162-AB86-871943F5971F}" type="parTrans" cxnId="{F5970561-8955-4A93-B021-D7C75A592FF6}">
      <dgm:prSet/>
      <dgm:spPr/>
      <dgm:t>
        <a:bodyPr/>
        <a:lstStyle/>
        <a:p>
          <a:endParaRPr lang="ru-RU"/>
        </a:p>
      </dgm:t>
    </dgm:pt>
    <dgm:pt modelId="{C2E113D2-1F1C-4302-A979-3DB33B76B861}" type="sibTrans" cxnId="{F5970561-8955-4A93-B021-D7C75A592FF6}">
      <dgm:prSet/>
      <dgm:spPr/>
      <dgm:t>
        <a:bodyPr/>
        <a:lstStyle/>
        <a:p>
          <a:endParaRPr lang="ru-RU"/>
        </a:p>
      </dgm:t>
    </dgm:pt>
    <dgm:pt modelId="{172509EA-F1C0-402D-B8C2-74A7F22ED52F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сбор, доставка и распределение гуманитарной помощи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FD1FD6BB-457D-4EF8-9AAC-6D79F5A46BEE}" type="parTrans" cxnId="{53382005-BC68-4ED7-90BE-BAC8A2232B26}">
      <dgm:prSet/>
      <dgm:spPr/>
      <dgm:t>
        <a:bodyPr/>
        <a:lstStyle/>
        <a:p>
          <a:endParaRPr lang="ru-RU"/>
        </a:p>
      </dgm:t>
    </dgm:pt>
    <dgm:pt modelId="{0081ECA8-FA29-4016-AD1C-18ACB97C31AD}" type="sibTrans" cxnId="{53382005-BC68-4ED7-90BE-BAC8A2232B26}">
      <dgm:prSet/>
      <dgm:spPr/>
      <dgm:t>
        <a:bodyPr/>
        <a:lstStyle/>
        <a:p>
          <a:endParaRPr lang="ru-RU"/>
        </a:p>
      </dgm:t>
    </dgm:pt>
    <dgm:pt modelId="{9EBBD578-DF4E-4DE4-9B95-42CDCB88F345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accent1">
                  <a:lumMod val="75000"/>
                </a:schemeClr>
              </a:solidFill>
            </a:rPr>
            <a:t>консультативная помощь с привлечением медиков, психологов, юристов</a:t>
          </a:r>
          <a:endParaRPr lang="ru-RU" sz="1800" dirty="0">
            <a:solidFill>
              <a:schemeClr val="accent1">
                <a:lumMod val="75000"/>
              </a:schemeClr>
            </a:solidFill>
          </a:endParaRPr>
        </a:p>
      </dgm:t>
    </dgm:pt>
    <dgm:pt modelId="{69ABE8DA-BC69-4A50-AAAA-2FBF3D06D156}" type="parTrans" cxnId="{079296BA-60C0-43EE-85B7-6F231AAFE403}">
      <dgm:prSet/>
      <dgm:spPr/>
      <dgm:t>
        <a:bodyPr/>
        <a:lstStyle/>
        <a:p>
          <a:endParaRPr lang="ru-RU"/>
        </a:p>
      </dgm:t>
    </dgm:pt>
    <dgm:pt modelId="{49E220B1-45B7-440F-9DA1-7A58C0A9A680}" type="sibTrans" cxnId="{079296BA-60C0-43EE-85B7-6F231AAFE403}">
      <dgm:prSet/>
      <dgm:spPr/>
      <dgm:t>
        <a:bodyPr/>
        <a:lstStyle/>
        <a:p>
          <a:endParaRPr lang="ru-RU"/>
        </a:p>
      </dgm:t>
    </dgm:pt>
    <dgm:pt modelId="{044D6632-3955-4B0D-B36A-95F30A08D97A}" type="pres">
      <dgm:prSet presAssocID="{093B8425-948C-479E-8B63-F661056E86F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43C449C-71D9-4BF3-965A-1E2115440810}" type="pres">
      <dgm:prSet presAssocID="{6BE8346E-71BF-48CB-A717-357F6FD929A2}" presName="thickLine" presStyleLbl="alignNode1" presStyleIdx="0" presStyleCnt="1"/>
      <dgm:spPr/>
    </dgm:pt>
    <dgm:pt modelId="{886D5CE3-1C58-41A0-A466-C24EA1234573}" type="pres">
      <dgm:prSet presAssocID="{6BE8346E-71BF-48CB-A717-357F6FD929A2}" presName="horz1" presStyleCnt="0"/>
      <dgm:spPr/>
    </dgm:pt>
    <dgm:pt modelId="{62775B52-2C8C-4129-A880-BBD17F4B3A43}" type="pres">
      <dgm:prSet presAssocID="{6BE8346E-71BF-48CB-A717-357F6FD929A2}" presName="tx1" presStyleLbl="revTx" presStyleIdx="0" presStyleCnt="8" custScaleX="446943"/>
      <dgm:spPr/>
      <dgm:t>
        <a:bodyPr/>
        <a:lstStyle/>
        <a:p>
          <a:endParaRPr lang="ru-RU"/>
        </a:p>
      </dgm:t>
    </dgm:pt>
    <dgm:pt modelId="{2C00BCBA-D451-47C5-A1A7-C8ADEB3370BE}" type="pres">
      <dgm:prSet presAssocID="{6BE8346E-71BF-48CB-A717-357F6FD929A2}" presName="vert1" presStyleCnt="0"/>
      <dgm:spPr/>
    </dgm:pt>
    <dgm:pt modelId="{BD935BE4-A400-4635-B5A5-D1275D7CA088}" type="pres">
      <dgm:prSet presAssocID="{40965FA3-17E5-464B-A5F1-9EBD0DE617C0}" presName="vertSpace2a" presStyleCnt="0"/>
      <dgm:spPr/>
    </dgm:pt>
    <dgm:pt modelId="{2473A71C-E41E-4694-9424-3B79E8EDA297}" type="pres">
      <dgm:prSet presAssocID="{40965FA3-17E5-464B-A5F1-9EBD0DE617C0}" presName="horz2" presStyleCnt="0"/>
      <dgm:spPr/>
    </dgm:pt>
    <dgm:pt modelId="{8198DE4C-637C-4B53-902B-ACF574E5E6D2}" type="pres">
      <dgm:prSet presAssocID="{40965FA3-17E5-464B-A5F1-9EBD0DE617C0}" presName="horzSpace2" presStyleCnt="0"/>
      <dgm:spPr/>
    </dgm:pt>
    <dgm:pt modelId="{E44E60D7-D329-45DF-8486-D8662B047188}" type="pres">
      <dgm:prSet presAssocID="{40965FA3-17E5-464B-A5F1-9EBD0DE617C0}" presName="tx2" presStyleLbl="revTx" presStyleIdx="1" presStyleCnt="8" custScaleX="435711" custScaleY="21707"/>
      <dgm:spPr/>
      <dgm:t>
        <a:bodyPr/>
        <a:lstStyle/>
        <a:p>
          <a:endParaRPr lang="ru-RU"/>
        </a:p>
      </dgm:t>
    </dgm:pt>
    <dgm:pt modelId="{80454B2C-E4B2-4B5D-8C2F-8E81B53EDF58}" type="pres">
      <dgm:prSet presAssocID="{40965FA3-17E5-464B-A5F1-9EBD0DE617C0}" presName="vert2" presStyleCnt="0"/>
      <dgm:spPr/>
    </dgm:pt>
    <dgm:pt modelId="{91633F53-3B1B-40F6-A5D3-7BC1ABC0A27F}" type="pres">
      <dgm:prSet presAssocID="{40965FA3-17E5-464B-A5F1-9EBD0DE617C0}" presName="thinLine2b" presStyleLbl="callout" presStyleIdx="0" presStyleCnt="7"/>
      <dgm:spPr/>
    </dgm:pt>
    <dgm:pt modelId="{4949F122-98AC-4267-B8CA-4A1F05902EE6}" type="pres">
      <dgm:prSet presAssocID="{40965FA3-17E5-464B-A5F1-9EBD0DE617C0}" presName="vertSpace2b" presStyleCnt="0"/>
      <dgm:spPr/>
    </dgm:pt>
    <dgm:pt modelId="{DA47AE99-AC28-43B6-90A5-62CFE5511FAA}" type="pres">
      <dgm:prSet presAssocID="{4944F3CB-4545-4463-A6E7-6390426B431C}" presName="horz2" presStyleCnt="0"/>
      <dgm:spPr/>
    </dgm:pt>
    <dgm:pt modelId="{E6BEBC2C-DDE6-4CB4-8FB0-0E56672DEF0C}" type="pres">
      <dgm:prSet presAssocID="{4944F3CB-4545-4463-A6E7-6390426B431C}" presName="horzSpace2" presStyleCnt="0"/>
      <dgm:spPr/>
    </dgm:pt>
    <dgm:pt modelId="{04184CAD-40E9-4099-A83E-1C00D09D1286}" type="pres">
      <dgm:prSet presAssocID="{4944F3CB-4545-4463-A6E7-6390426B431C}" presName="tx2" presStyleLbl="revTx" presStyleIdx="2" presStyleCnt="8" custScaleX="339645" custScaleY="26534"/>
      <dgm:spPr/>
      <dgm:t>
        <a:bodyPr/>
        <a:lstStyle/>
        <a:p>
          <a:endParaRPr lang="ru-RU"/>
        </a:p>
      </dgm:t>
    </dgm:pt>
    <dgm:pt modelId="{A90996C8-B1BB-4E50-9520-97CA0FCAFDC8}" type="pres">
      <dgm:prSet presAssocID="{4944F3CB-4545-4463-A6E7-6390426B431C}" presName="vert2" presStyleCnt="0"/>
      <dgm:spPr/>
    </dgm:pt>
    <dgm:pt modelId="{08DE43E4-EBD7-418D-BEBD-06602E5D23B8}" type="pres">
      <dgm:prSet presAssocID="{4944F3CB-4545-4463-A6E7-6390426B431C}" presName="thinLine2b" presStyleLbl="callout" presStyleIdx="1" presStyleCnt="7"/>
      <dgm:spPr/>
    </dgm:pt>
    <dgm:pt modelId="{F60DB40F-9A2F-43E8-8B1E-40863BE19E85}" type="pres">
      <dgm:prSet presAssocID="{4944F3CB-4545-4463-A6E7-6390426B431C}" presName="vertSpace2b" presStyleCnt="0"/>
      <dgm:spPr/>
    </dgm:pt>
    <dgm:pt modelId="{B2709F20-A3CB-4F42-AB74-BE17F7392DFE}" type="pres">
      <dgm:prSet presAssocID="{613526ED-D2B5-4A2B-91E0-E0812CB32FBB}" presName="horz2" presStyleCnt="0"/>
      <dgm:spPr/>
    </dgm:pt>
    <dgm:pt modelId="{D6532E26-8B0C-4684-AD52-A4222697047A}" type="pres">
      <dgm:prSet presAssocID="{613526ED-D2B5-4A2B-91E0-E0812CB32FBB}" presName="horzSpace2" presStyleCnt="0"/>
      <dgm:spPr/>
    </dgm:pt>
    <dgm:pt modelId="{241741C8-ACDA-4BF6-A53E-D870DC34B3B6}" type="pres">
      <dgm:prSet presAssocID="{613526ED-D2B5-4A2B-91E0-E0812CB32FBB}" presName="tx2" presStyleLbl="revTx" presStyleIdx="3" presStyleCnt="8" custScaleX="426274" custScaleY="35988"/>
      <dgm:spPr/>
      <dgm:t>
        <a:bodyPr/>
        <a:lstStyle/>
        <a:p>
          <a:endParaRPr lang="ru-RU"/>
        </a:p>
      </dgm:t>
    </dgm:pt>
    <dgm:pt modelId="{D01652C5-A9EC-4C91-94A7-C8BEB593A3D7}" type="pres">
      <dgm:prSet presAssocID="{613526ED-D2B5-4A2B-91E0-E0812CB32FBB}" presName="vert2" presStyleCnt="0"/>
      <dgm:spPr/>
    </dgm:pt>
    <dgm:pt modelId="{8A4A3789-68DC-42E7-AA75-DCBA0D248379}" type="pres">
      <dgm:prSet presAssocID="{613526ED-D2B5-4A2B-91E0-E0812CB32FBB}" presName="thinLine2b" presStyleLbl="callout" presStyleIdx="2" presStyleCnt="7"/>
      <dgm:spPr/>
    </dgm:pt>
    <dgm:pt modelId="{459F9FB5-5951-4822-9581-8DB8562402D4}" type="pres">
      <dgm:prSet presAssocID="{613526ED-D2B5-4A2B-91E0-E0812CB32FBB}" presName="vertSpace2b" presStyleCnt="0"/>
      <dgm:spPr/>
    </dgm:pt>
    <dgm:pt modelId="{383935A6-0C6C-444D-BA9B-2A4D9FFFE67C}" type="pres">
      <dgm:prSet presAssocID="{856FDF9B-FA23-44DC-B3CB-909918666684}" presName="horz2" presStyleCnt="0"/>
      <dgm:spPr/>
    </dgm:pt>
    <dgm:pt modelId="{0CE75685-8C14-484F-B57A-2C60FC1B9270}" type="pres">
      <dgm:prSet presAssocID="{856FDF9B-FA23-44DC-B3CB-909918666684}" presName="horzSpace2" presStyleCnt="0"/>
      <dgm:spPr/>
    </dgm:pt>
    <dgm:pt modelId="{15343FB1-75DF-4653-B2AB-7513B47528C9}" type="pres">
      <dgm:prSet presAssocID="{856FDF9B-FA23-44DC-B3CB-909918666684}" presName="tx2" presStyleLbl="revTx" presStyleIdx="4" presStyleCnt="8" custScaleX="443706" custScaleY="36633"/>
      <dgm:spPr/>
      <dgm:t>
        <a:bodyPr/>
        <a:lstStyle/>
        <a:p>
          <a:endParaRPr lang="ru-RU"/>
        </a:p>
      </dgm:t>
    </dgm:pt>
    <dgm:pt modelId="{D58E068A-9E79-4672-975B-1D858D233D3F}" type="pres">
      <dgm:prSet presAssocID="{856FDF9B-FA23-44DC-B3CB-909918666684}" presName="vert2" presStyleCnt="0"/>
      <dgm:spPr/>
    </dgm:pt>
    <dgm:pt modelId="{48E9FBE4-75D2-4EB0-861B-249DB766B89B}" type="pres">
      <dgm:prSet presAssocID="{856FDF9B-FA23-44DC-B3CB-909918666684}" presName="thinLine2b" presStyleLbl="callout" presStyleIdx="3" presStyleCnt="7"/>
      <dgm:spPr/>
    </dgm:pt>
    <dgm:pt modelId="{47478849-ABF4-4B81-B3B3-3A1D474B215E}" type="pres">
      <dgm:prSet presAssocID="{856FDF9B-FA23-44DC-B3CB-909918666684}" presName="vertSpace2b" presStyleCnt="0"/>
      <dgm:spPr/>
    </dgm:pt>
    <dgm:pt modelId="{4D3360E8-3C2D-4301-8357-35491A7DCE3A}" type="pres">
      <dgm:prSet presAssocID="{667D1962-D5DD-40F7-A7FC-05742014AB9C}" presName="horz2" presStyleCnt="0"/>
      <dgm:spPr/>
    </dgm:pt>
    <dgm:pt modelId="{599D0739-0963-4221-B360-20E1A286D2FB}" type="pres">
      <dgm:prSet presAssocID="{667D1962-D5DD-40F7-A7FC-05742014AB9C}" presName="horzSpace2" presStyleCnt="0"/>
      <dgm:spPr/>
    </dgm:pt>
    <dgm:pt modelId="{D8C04E81-EF7C-48E0-9E35-520DF21AFEA1}" type="pres">
      <dgm:prSet presAssocID="{667D1962-D5DD-40F7-A7FC-05742014AB9C}" presName="tx2" presStyleLbl="revTx" presStyleIdx="5" presStyleCnt="8" custScaleX="431658" custScaleY="46975"/>
      <dgm:spPr/>
      <dgm:t>
        <a:bodyPr/>
        <a:lstStyle/>
        <a:p>
          <a:endParaRPr lang="ru-RU"/>
        </a:p>
      </dgm:t>
    </dgm:pt>
    <dgm:pt modelId="{E40FFBD7-32B8-4A77-A1AE-C0CDBB0FEAB0}" type="pres">
      <dgm:prSet presAssocID="{667D1962-D5DD-40F7-A7FC-05742014AB9C}" presName="vert2" presStyleCnt="0"/>
      <dgm:spPr/>
    </dgm:pt>
    <dgm:pt modelId="{B6FA19F3-4AD8-47C2-BAF5-F49465F0B608}" type="pres">
      <dgm:prSet presAssocID="{667D1962-D5DD-40F7-A7FC-05742014AB9C}" presName="thinLine2b" presStyleLbl="callout" presStyleIdx="4" presStyleCnt="7"/>
      <dgm:spPr/>
    </dgm:pt>
    <dgm:pt modelId="{9EDBFBBC-5BEC-4EED-81AC-BC022937E9D0}" type="pres">
      <dgm:prSet presAssocID="{667D1962-D5DD-40F7-A7FC-05742014AB9C}" presName="vertSpace2b" presStyleCnt="0"/>
      <dgm:spPr/>
    </dgm:pt>
    <dgm:pt modelId="{329D87A6-7746-4DB3-BC1B-530F23394EE0}" type="pres">
      <dgm:prSet presAssocID="{172509EA-F1C0-402D-B8C2-74A7F22ED52F}" presName="horz2" presStyleCnt="0"/>
      <dgm:spPr/>
    </dgm:pt>
    <dgm:pt modelId="{4B8F627E-38F6-457C-940D-CEDD9BC0C813}" type="pres">
      <dgm:prSet presAssocID="{172509EA-F1C0-402D-B8C2-74A7F22ED52F}" presName="horzSpace2" presStyleCnt="0"/>
      <dgm:spPr/>
    </dgm:pt>
    <dgm:pt modelId="{25EDCB87-7BF4-4D3E-BFCB-ECAEDF5216B2}" type="pres">
      <dgm:prSet presAssocID="{172509EA-F1C0-402D-B8C2-74A7F22ED52F}" presName="tx2" presStyleLbl="revTx" presStyleIdx="6" presStyleCnt="8" custScaleX="450084" custScaleY="37873"/>
      <dgm:spPr/>
      <dgm:t>
        <a:bodyPr/>
        <a:lstStyle/>
        <a:p>
          <a:endParaRPr lang="ru-RU"/>
        </a:p>
      </dgm:t>
    </dgm:pt>
    <dgm:pt modelId="{4B2CA846-5B21-49F9-A2FB-BCE59687ED12}" type="pres">
      <dgm:prSet presAssocID="{172509EA-F1C0-402D-B8C2-74A7F22ED52F}" presName="vert2" presStyleCnt="0"/>
      <dgm:spPr/>
    </dgm:pt>
    <dgm:pt modelId="{D73A3760-88E9-4070-866A-D064F7BC8479}" type="pres">
      <dgm:prSet presAssocID="{172509EA-F1C0-402D-B8C2-74A7F22ED52F}" presName="thinLine2b" presStyleLbl="callout" presStyleIdx="5" presStyleCnt="7"/>
      <dgm:spPr/>
    </dgm:pt>
    <dgm:pt modelId="{B041125F-DCFA-412C-A0CE-1A5E2CB52A5F}" type="pres">
      <dgm:prSet presAssocID="{172509EA-F1C0-402D-B8C2-74A7F22ED52F}" presName="vertSpace2b" presStyleCnt="0"/>
      <dgm:spPr/>
    </dgm:pt>
    <dgm:pt modelId="{8CE13925-D89D-4F17-A1F6-FA4D602B9F9C}" type="pres">
      <dgm:prSet presAssocID="{9EBBD578-DF4E-4DE4-9B95-42CDCB88F345}" presName="horz2" presStyleCnt="0"/>
      <dgm:spPr/>
    </dgm:pt>
    <dgm:pt modelId="{B6E6E044-D740-4217-AC79-383E0F065FBE}" type="pres">
      <dgm:prSet presAssocID="{9EBBD578-DF4E-4DE4-9B95-42CDCB88F345}" presName="horzSpace2" presStyleCnt="0"/>
      <dgm:spPr/>
    </dgm:pt>
    <dgm:pt modelId="{72C52E48-DD7E-4944-87FB-5D989C3910F0}" type="pres">
      <dgm:prSet presAssocID="{9EBBD578-DF4E-4DE4-9B95-42CDCB88F345}" presName="tx2" presStyleLbl="revTx" presStyleIdx="7" presStyleCnt="8" custScaleX="394135" custScaleY="36345" custLinFactNeighborX="-2138" custLinFactNeighborY="635"/>
      <dgm:spPr/>
      <dgm:t>
        <a:bodyPr/>
        <a:lstStyle/>
        <a:p>
          <a:endParaRPr lang="ru-RU"/>
        </a:p>
      </dgm:t>
    </dgm:pt>
    <dgm:pt modelId="{D5B50ED2-0FCB-4BF7-B1BD-436923AA7576}" type="pres">
      <dgm:prSet presAssocID="{9EBBD578-DF4E-4DE4-9B95-42CDCB88F345}" presName="vert2" presStyleCnt="0"/>
      <dgm:spPr/>
    </dgm:pt>
    <dgm:pt modelId="{7E649420-A5F2-4A7B-A558-D3CFAD1A7918}" type="pres">
      <dgm:prSet presAssocID="{9EBBD578-DF4E-4DE4-9B95-42CDCB88F345}" presName="thinLine2b" presStyleLbl="callout" presStyleIdx="6" presStyleCnt="7"/>
      <dgm:spPr/>
    </dgm:pt>
    <dgm:pt modelId="{18CB63EB-364D-490D-8341-F294A2002FD6}" type="pres">
      <dgm:prSet presAssocID="{9EBBD578-DF4E-4DE4-9B95-42CDCB88F345}" presName="vertSpace2b" presStyleCnt="0"/>
      <dgm:spPr/>
    </dgm:pt>
  </dgm:ptLst>
  <dgm:cxnLst>
    <dgm:cxn modelId="{F0E8C4AD-E141-4CB0-90EB-B53B9DD58176}" type="presOf" srcId="{40965FA3-17E5-464B-A5F1-9EBD0DE617C0}" destId="{E44E60D7-D329-45DF-8486-D8662B047188}" srcOrd="0" destOrd="0" presId="urn:microsoft.com/office/officeart/2008/layout/LinedList"/>
    <dgm:cxn modelId="{84EFBE49-8FD7-4179-BAEA-C26E4B7763C1}" srcId="{093B8425-948C-479E-8B63-F661056E86FC}" destId="{6BE8346E-71BF-48CB-A717-357F6FD929A2}" srcOrd="0" destOrd="0" parTransId="{7088FE5C-EFA1-4840-B98A-3562A64CD894}" sibTransId="{0D76C3B6-CD52-4C71-AD40-278FCD57D67D}"/>
    <dgm:cxn modelId="{B3F59058-D5B3-4201-A140-9D025D883DA0}" srcId="{6BE8346E-71BF-48CB-A717-357F6FD929A2}" destId="{40965FA3-17E5-464B-A5F1-9EBD0DE617C0}" srcOrd="0" destOrd="0" parTransId="{C49BB4BD-06C3-4CE1-A36B-E55A22A84F09}" sibTransId="{B45BE175-00D2-42BC-9021-50280DD9E8C3}"/>
    <dgm:cxn modelId="{4569D187-C15B-42C4-BA3A-6DDB5E408680}" type="presOf" srcId="{613526ED-D2B5-4A2B-91E0-E0812CB32FBB}" destId="{241741C8-ACDA-4BF6-A53E-D870DC34B3B6}" srcOrd="0" destOrd="0" presId="urn:microsoft.com/office/officeart/2008/layout/LinedList"/>
    <dgm:cxn modelId="{D99FB531-D67C-4575-B725-BF1984CABD81}" type="presOf" srcId="{093B8425-948C-479E-8B63-F661056E86FC}" destId="{044D6632-3955-4B0D-B36A-95F30A08D97A}" srcOrd="0" destOrd="0" presId="urn:microsoft.com/office/officeart/2008/layout/LinedList"/>
    <dgm:cxn modelId="{079296BA-60C0-43EE-85B7-6F231AAFE403}" srcId="{6BE8346E-71BF-48CB-A717-357F6FD929A2}" destId="{9EBBD578-DF4E-4DE4-9B95-42CDCB88F345}" srcOrd="6" destOrd="0" parTransId="{69ABE8DA-BC69-4A50-AAAA-2FBF3D06D156}" sibTransId="{49E220B1-45B7-440F-9DA1-7A58C0A9A680}"/>
    <dgm:cxn modelId="{7CF48A60-2CE9-43AE-8925-5414DE2609D2}" srcId="{6BE8346E-71BF-48CB-A717-357F6FD929A2}" destId="{613526ED-D2B5-4A2B-91E0-E0812CB32FBB}" srcOrd="2" destOrd="0" parTransId="{34B7218E-6B1E-4AB8-ABEF-3A34196A37A0}" sibTransId="{F89E4204-2EA3-46F7-B21F-0C91F5B2BFA9}"/>
    <dgm:cxn modelId="{53382005-BC68-4ED7-90BE-BAC8A2232B26}" srcId="{6BE8346E-71BF-48CB-A717-357F6FD929A2}" destId="{172509EA-F1C0-402D-B8C2-74A7F22ED52F}" srcOrd="5" destOrd="0" parTransId="{FD1FD6BB-457D-4EF8-9AAC-6D79F5A46BEE}" sibTransId="{0081ECA8-FA29-4016-AD1C-18ACB97C31AD}"/>
    <dgm:cxn modelId="{039D4EA4-E0B6-48F5-BDFB-EB7CEABE5794}" srcId="{6BE8346E-71BF-48CB-A717-357F6FD929A2}" destId="{4944F3CB-4545-4463-A6E7-6390426B431C}" srcOrd="1" destOrd="0" parTransId="{5C81C8C2-AFE7-4B32-9AAD-4788E58C3DD0}" sibTransId="{3B541AEF-B95D-431C-8A81-99D6C15A0CD4}"/>
    <dgm:cxn modelId="{9FCA406A-71FE-46D3-8EB5-C11ED835E303}" type="presOf" srcId="{6BE8346E-71BF-48CB-A717-357F6FD929A2}" destId="{62775B52-2C8C-4129-A880-BBD17F4B3A43}" srcOrd="0" destOrd="0" presId="urn:microsoft.com/office/officeart/2008/layout/LinedList"/>
    <dgm:cxn modelId="{CDE539DD-95A7-44F0-85A7-45DA41BADF4D}" srcId="{6BE8346E-71BF-48CB-A717-357F6FD929A2}" destId="{856FDF9B-FA23-44DC-B3CB-909918666684}" srcOrd="3" destOrd="0" parTransId="{350AF35F-F961-4645-85CC-465D7F30B0C2}" sibTransId="{9CA45990-BADB-481A-924E-ACEFF9620FB2}"/>
    <dgm:cxn modelId="{C1A1D560-E0A5-46DD-A445-10D06C27F3C2}" type="presOf" srcId="{172509EA-F1C0-402D-B8C2-74A7F22ED52F}" destId="{25EDCB87-7BF4-4D3E-BFCB-ECAEDF5216B2}" srcOrd="0" destOrd="0" presId="urn:microsoft.com/office/officeart/2008/layout/LinedList"/>
    <dgm:cxn modelId="{F5970561-8955-4A93-B021-D7C75A592FF6}" srcId="{6BE8346E-71BF-48CB-A717-357F6FD929A2}" destId="{667D1962-D5DD-40F7-A7FC-05742014AB9C}" srcOrd="4" destOrd="0" parTransId="{6F7F6378-155B-4162-AB86-871943F5971F}" sibTransId="{C2E113D2-1F1C-4302-A979-3DB33B76B861}"/>
    <dgm:cxn modelId="{2376CD54-A304-4248-A580-158E52F3BA10}" type="presOf" srcId="{4944F3CB-4545-4463-A6E7-6390426B431C}" destId="{04184CAD-40E9-4099-A83E-1C00D09D1286}" srcOrd="0" destOrd="0" presId="urn:microsoft.com/office/officeart/2008/layout/LinedList"/>
    <dgm:cxn modelId="{C03458B8-EB99-473E-B3BB-D6F4D6DDFD06}" type="presOf" srcId="{667D1962-D5DD-40F7-A7FC-05742014AB9C}" destId="{D8C04E81-EF7C-48E0-9E35-520DF21AFEA1}" srcOrd="0" destOrd="0" presId="urn:microsoft.com/office/officeart/2008/layout/LinedList"/>
    <dgm:cxn modelId="{9480DBD5-0666-4593-AF6F-0D47EA49C1B5}" type="presOf" srcId="{9EBBD578-DF4E-4DE4-9B95-42CDCB88F345}" destId="{72C52E48-DD7E-4944-87FB-5D989C3910F0}" srcOrd="0" destOrd="0" presId="urn:microsoft.com/office/officeart/2008/layout/LinedList"/>
    <dgm:cxn modelId="{79C22E4D-4795-486B-8038-FC7AF7FE1EA4}" type="presOf" srcId="{856FDF9B-FA23-44DC-B3CB-909918666684}" destId="{15343FB1-75DF-4653-B2AB-7513B47528C9}" srcOrd="0" destOrd="0" presId="urn:microsoft.com/office/officeart/2008/layout/LinedList"/>
    <dgm:cxn modelId="{1129CEC0-6830-4F07-BD64-60197A9BC240}" type="presParOf" srcId="{044D6632-3955-4B0D-B36A-95F30A08D97A}" destId="{E43C449C-71D9-4BF3-965A-1E2115440810}" srcOrd="0" destOrd="0" presId="urn:microsoft.com/office/officeart/2008/layout/LinedList"/>
    <dgm:cxn modelId="{345372F3-8029-4936-81E5-0C76ED431599}" type="presParOf" srcId="{044D6632-3955-4B0D-B36A-95F30A08D97A}" destId="{886D5CE3-1C58-41A0-A466-C24EA1234573}" srcOrd="1" destOrd="0" presId="urn:microsoft.com/office/officeart/2008/layout/LinedList"/>
    <dgm:cxn modelId="{C33287A0-F5E6-4C2F-B9B5-82B89B779835}" type="presParOf" srcId="{886D5CE3-1C58-41A0-A466-C24EA1234573}" destId="{62775B52-2C8C-4129-A880-BBD17F4B3A43}" srcOrd="0" destOrd="0" presId="urn:microsoft.com/office/officeart/2008/layout/LinedList"/>
    <dgm:cxn modelId="{E00D0214-23E8-45EC-9998-AEC5F0954EF5}" type="presParOf" srcId="{886D5CE3-1C58-41A0-A466-C24EA1234573}" destId="{2C00BCBA-D451-47C5-A1A7-C8ADEB3370BE}" srcOrd="1" destOrd="0" presId="urn:microsoft.com/office/officeart/2008/layout/LinedList"/>
    <dgm:cxn modelId="{344554CD-6EFF-4CC2-8A13-FC51B891312C}" type="presParOf" srcId="{2C00BCBA-D451-47C5-A1A7-C8ADEB3370BE}" destId="{BD935BE4-A400-4635-B5A5-D1275D7CA088}" srcOrd="0" destOrd="0" presId="urn:microsoft.com/office/officeart/2008/layout/LinedList"/>
    <dgm:cxn modelId="{0D32B304-92F8-4AFF-9F26-4441DAA7C2DE}" type="presParOf" srcId="{2C00BCBA-D451-47C5-A1A7-C8ADEB3370BE}" destId="{2473A71C-E41E-4694-9424-3B79E8EDA297}" srcOrd="1" destOrd="0" presId="urn:microsoft.com/office/officeart/2008/layout/LinedList"/>
    <dgm:cxn modelId="{8F8EC520-A1D4-4794-BC91-986D7256406C}" type="presParOf" srcId="{2473A71C-E41E-4694-9424-3B79E8EDA297}" destId="{8198DE4C-637C-4B53-902B-ACF574E5E6D2}" srcOrd="0" destOrd="0" presId="urn:microsoft.com/office/officeart/2008/layout/LinedList"/>
    <dgm:cxn modelId="{00FD9688-8BD3-4DD6-89E1-65332166F010}" type="presParOf" srcId="{2473A71C-E41E-4694-9424-3B79E8EDA297}" destId="{E44E60D7-D329-45DF-8486-D8662B047188}" srcOrd="1" destOrd="0" presId="urn:microsoft.com/office/officeart/2008/layout/LinedList"/>
    <dgm:cxn modelId="{CB842F22-8E7F-4582-B001-A7B4B8B38119}" type="presParOf" srcId="{2473A71C-E41E-4694-9424-3B79E8EDA297}" destId="{80454B2C-E4B2-4B5D-8C2F-8E81B53EDF58}" srcOrd="2" destOrd="0" presId="urn:microsoft.com/office/officeart/2008/layout/LinedList"/>
    <dgm:cxn modelId="{CE919601-01D0-4E75-A384-6F980CFA8BC5}" type="presParOf" srcId="{2C00BCBA-D451-47C5-A1A7-C8ADEB3370BE}" destId="{91633F53-3B1B-40F6-A5D3-7BC1ABC0A27F}" srcOrd="2" destOrd="0" presId="urn:microsoft.com/office/officeart/2008/layout/LinedList"/>
    <dgm:cxn modelId="{475B2123-97D8-4155-8659-E2E2C5DF0EB6}" type="presParOf" srcId="{2C00BCBA-D451-47C5-A1A7-C8ADEB3370BE}" destId="{4949F122-98AC-4267-B8CA-4A1F05902EE6}" srcOrd="3" destOrd="0" presId="urn:microsoft.com/office/officeart/2008/layout/LinedList"/>
    <dgm:cxn modelId="{EC227ABB-3C0A-40FE-B3DA-0D5C6608F013}" type="presParOf" srcId="{2C00BCBA-D451-47C5-A1A7-C8ADEB3370BE}" destId="{DA47AE99-AC28-43B6-90A5-62CFE5511FAA}" srcOrd="4" destOrd="0" presId="urn:microsoft.com/office/officeart/2008/layout/LinedList"/>
    <dgm:cxn modelId="{FE78415E-7E8A-47BB-9C5D-B8D73A9935F5}" type="presParOf" srcId="{DA47AE99-AC28-43B6-90A5-62CFE5511FAA}" destId="{E6BEBC2C-DDE6-4CB4-8FB0-0E56672DEF0C}" srcOrd="0" destOrd="0" presId="urn:microsoft.com/office/officeart/2008/layout/LinedList"/>
    <dgm:cxn modelId="{25C76C78-5C16-4D24-9C3F-05FB61328E7B}" type="presParOf" srcId="{DA47AE99-AC28-43B6-90A5-62CFE5511FAA}" destId="{04184CAD-40E9-4099-A83E-1C00D09D1286}" srcOrd="1" destOrd="0" presId="urn:microsoft.com/office/officeart/2008/layout/LinedList"/>
    <dgm:cxn modelId="{B319AE46-0882-444D-881A-F9A32C8B0E76}" type="presParOf" srcId="{DA47AE99-AC28-43B6-90A5-62CFE5511FAA}" destId="{A90996C8-B1BB-4E50-9520-97CA0FCAFDC8}" srcOrd="2" destOrd="0" presId="urn:microsoft.com/office/officeart/2008/layout/LinedList"/>
    <dgm:cxn modelId="{CE98F305-0745-413F-AA59-1C7DD123C2BE}" type="presParOf" srcId="{2C00BCBA-D451-47C5-A1A7-C8ADEB3370BE}" destId="{08DE43E4-EBD7-418D-BEBD-06602E5D23B8}" srcOrd="5" destOrd="0" presId="urn:microsoft.com/office/officeart/2008/layout/LinedList"/>
    <dgm:cxn modelId="{60F3E746-03A5-45B7-96AA-D09D60E3D37C}" type="presParOf" srcId="{2C00BCBA-D451-47C5-A1A7-C8ADEB3370BE}" destId="{F60DB40F-9A2F-43E8-8B1E-40863BE19E85}" srcOrd="6" destOrd="0" presId="urn:microsoft.com/office/officeart/2008/layout/LinedList"/>
    <dgm:cxn modelId="{F0549A0C-88DD-4ED2-823E-B487982EF382}" type="presParOf" srcId="{2C00BCBA-D451-47C5-A1A7-C8ADEB3370BE}" destId="{B2709F20-A3CB-4F42-AB74-BE17F7392DFE}" srcOrd="7" destOrd="0" presId="urn:microsoft.com/office/officeart/2008/layout/LinedList"/>
    <dgm:cxn modelId="{05B3406F-4F6F-48D5-984B-7D1D8584D77D}" type="presParOf" srcId="{B2709F20-A3CB-4F42-AB74-BE17F7392DFE}" destId="{D6532E26-8B0C-4684-AD52-A4222697047A}" srcOrd="0" destOrd="0" presId="urn:microsoft.com/office/officeart/2008/layout/LinedList"/>
    <dgm:cxn modelId="{F14FB826-B3B1-44AB-9A11-84FF7C711F03}" type="presParOf" srcId="{B2709F20-A3CB-4F42-AB74-BE17F7392DFE}" destId="{241741C8-ACDA-4BF6-A53E-D870DC34B3B6}" srcOrd="1" destOrd="0" presId="urn:microsoft.com/office/officeart/2008/layout/LinedList"/>
    <dgm:cxn modelId="{5BE1C428-D98E-4DBF-8D87-57339F1096FA}" type="presParOf" srcId="{B2709F20-A3CB-4F42-AB74-BE17F7392DFE}" destId="{D01652C5-A9EC-4C91-94A7-C8BEB593A3D7}" srcOrd="2" destOrd="0" presId="urn:microsoft.com/office/officeart/2008/layout/LinedList"/>
    <dgm:cxn modelId="{F9FFEF41-8DE4-475A-B36A-A930F2ACDCBE}" type="presParOf" srcId="{2C00BCBA-D451-47C5-A1A7-C8ADEB3370BE}" destId="{8A4A3789-68DC-42E7-AA75-DCBA0D248379}" srcOrd="8" destOrd="0" presId="urn:microsoft.com/office/officeart/2008/layout/LinedList"/>
    <dgm:cxn modelId="{FBE68C60-8753-4F9C-BCAC-83E23F8F4ECA}" type="presParOf" srcId="{2C00BCBA-D451-47C5-A1A7-C8ADEB3370BE}" destId="{459F9FB5-5951-4822-9581-8DB8562402D4}" srcOrd="9" destOrd="0" presId="urn:microsoft.com/office/officeart/2008/layout/LinedList"/>
    <dgm:cxn modelId="{DACBFFB8-43EB-4472-BDB3-587EC2DD3074}" type="presParOf" srcId="{2C00BCBA-D451-47C5-A1A7-C8ADEB3370BE}" destId="{383935A6-0C6C-444D-BA9B-2A4D9FFFE67C}" srcOrd="10" destOrd="0" presId="urn:microsoft.com/office/officeart/2008/layout/LinedList"/>
    <dgm:cxn modelId="{9CBD9E0A-2E0D-4A5A-9CF1-5CE6CEE004E4}" type="presParOf" srcId="{383935A6-0C6C-444D-BA9B-2A4D9FFFE67C}" destId="{0CE75685-8C14-484F-B57A-2C60FC1B9270}" srcOrd="0" destOrd="0" presId="urn:microsoft.com/office/officeart/2008/layout/LinedList"/>
    <dgm:cxn modelId="{657A987D-4D5E-4ED1-9321-15A95CE2B3A5}" type="presParOf" srcId="{383935A6-0C6C-444D-BA9B-2A4D9FFFE67C}" destId="{15343FB1-75DF-4653-B2AB-7513B47528C9}" srcOrd="1" destOrd="0" presId="urn:microsoft.com/office/officeart/2008/layout/LinedList"/>
    <dgm:cxn modelId="{7184BDAB-7887-428E-887C-0568E6BAF49F}" type="presParOf" srcId="{383935A6-0C6C-444D-BA9B-2A4D9FFFE67C}" destId="{D58E068A-9E79-4672-975B-1D858D233D3F}" srcOrd="2" destOrd="0" presId="urn:microsoft.com/office/officeart/2008/layout/LinedList"/>
    <dgm:cxn modelId="{8CD47077-049D-4865-B7EA-F1FD945E6AF2}" type="presParOf" srcId="{2C00BCBA-D451-47C5-A1A7-C8ADEB3370BE}" destId="{48E9FBE4-75D2-4EB0-861B-249DB766B89B}" srcOrd="11" destOrd="0" presId="urn:microsoft.com/office/officeart/2008/layout/LinedList"/>
    <dgm:cxn modelId="{325972A3-8310-403A-B620-8E1801C8DCBA}" type="presParOf" srcId="{2C00BCBA-D451-47C5-A1A7-C8ADEB3370BE}" destId="{47478849-ABF4-4B81-B3B3-3A1D474B215E}" srcOrd="12" destOrd="0" presId="urn:microsoft.com/office/officeart/2008/layout/LinedList"/>
    <dgm:cxn modelId="{AD330E01-83F4-4109-B330-25E8019971F5}" type="presParOf" srcId="{2C00BCBA-D451-47C5-A1A7-C8ADEB3370BE}" destId="{4D3360E8-3C2D-4301-8357-35491A7DCE3A}" srcOrd="13" destOrd="0" presId="urn:microsoft.com/office/officeart/2008/layout/LinedList"/>
    <dgm:cxn modelId="{AEF20933-1AF4-4AFF-B411-422CBEF46ADA}" type="presParOf" srcId="{4D3360E8-3C2D-4301-8357-35491A7DCE3A}" destId="{599D0739-0963-4221-B360-20E1A286D2FB}" srcOrd="0" destOrd="0" presId="urn:microsoft.com/office/officeart/2008/layout/LinedList"/>
    <dgm:cxn modelId="{6F19C76A-E301-44CA-9A88-0FEF29D9E3FB}" type="presParOf" srcId="{4D3360E8-3C2D-4301-8357-35491A7DCE3A}" destId="{D8C04E81-EF7C-48E0-9E35-520DF21AFEA1}" srcOrd="1" destOrd="0" presId="urn:microsoft.com/office/officeart/2008/layout/LinedList"/>
    <dgm:cxn modelId="{66DA30FC-E66D-4BB8-BA56-BC30EC609A0A}" type="presParOf" srcId="{4D3360E8-3C2D-4301-8357-35491A7DCE3A}" destId="{E40FFBD7-32B8-4A77-A1AE-C0CDBB0FEAB0}" srcOrd="2" destOrd="0" presId="urn:microsoft.com/office/officeart/2008/layout/LinedList"/>
    <dgm:cxn modelId="{93031456-7711-4999-A5A6-BDFC98C87652}" type="presParOf" srcId="{2C00BCBA-D451-47C5-A1A7-C8ADEB3370BE}" destId="{B6FA19F3-4AD8-47C2-BAF5-F49465F0B608}" srcOrd="14" destOrd="0" presId="urn:microsoft.com/office/officeart/2008/layout/LinedList"/>
    <dgm:cxn modelId="{91638DE3-5158-4A0B-9B96-ABE8D6E01DC6}" type="presParOf" srcId="{2C00BCBA-D451-47C5-A1A7-C8ADEB3370BE}" destId="{9EDBFBBC-5BEC-4EED-81AC-BC022937E9D0}" srcOrd="15" destOrd="0" presId="urn:microsoft.com/office/officeart/2008/layout/LinedList"/>
    <dgm:cxn modelId="{B7E174E3-FD56-407E-812B-E5A3BDEDBF32}" type="presParOf" srcId="{2C00BCBA-D451-47C5-A1A7-C8ADEB3370BE}" destId="{329D87A6-7746-4DB3-BC1B-530F23394EE0}" srcOrd="16" destOrd="0" presId="urn:microsoft.com/office/officeart/2008/layout/LinedList"/>
    <dgm:cxn modelId="{4A4DC470-DA77-42D2-81B2-BB8A756A4053}" type="presParOf" srcId="{329D87A6-7746-4DB3-BC1B-530F23394EE0}" destId="{4B8F627E-38F6-457C-940D-CEDD9BC0C813}" srcOrd="0" destOrd="0" presId="urn:microsoft.com/office/officeart/2008/layout/LinedList"/>
    <dgm:cxn modelId="{D5A8AD2A-6B22-4F01-9D43-5E44B5725BB0}" type="presParOf" srcId="{329D87A6-7746-4DB3-BC1B-530F23394EE0}" destId="{25EDCB87-7BF4-4D3E-BFCB-ECAEDF5216B2}" srcOrd="1" destOrd="0" presId="urn:microsoft.com/office/officeart/2008/layout/LinedList"/>
    <dgm:cxn modelId="{579E7A1E-39C4-497D-9891-C93E5E67C81D}" type="presParOf" srcId="{329D87A6-7746-4DB3-BC1B-530F23394EE0}" destId="{4B2CA846-5B21-49F9-A2FB-BCE59687ED12}" srcOrd="2" destOrd="0" presId="urn:microsoft.com/office/officeart/2008/layout/LinedList"/>
    <dgm:cxn modelId="{2BE5EDB5-88D1-419E-864A-802C583AA8E2}" type="presParOf" srcId="{2C00BCBA-D451-47C5-A1A7-C8ADEB3370BE}" destId="{D73A3760-88E9-4070-866A-D064F7BC8479}" srcOrd="17" destOrd="0" presId="urn:microsoft.com/office/officeart/2008/layout/LinedList"/>
    <dgm:cxn modelId="{424BE9BB-952F-4D93-9C85-83245994EE16}" type="presParOf" srcId="{2C00BCBA-D451-47C5-A1A7-C8ADEB3370BE}" destId="{B041125F-DCFA-412C-A0CE-1A5E2CB52A5F}" srcOrd="18" destOrd="0" presId="urn:microsoft.com/office/officeart/2008/layout/LinedList"/>
    <dgm:cxn modelId="{6FE2233C-FA2B-4124-94C6-B92484F9B8B7}" type="presParOf" srcId="{2C00BCBA-D451-47C5-A1A7-C8ADEB3370BE}" destId="{8CE13925-D89D-4F17-A1F6-FA4D602B9F9C}" srcOrd="19" destOrd="0" presId="urn:microsoft.com/office/officeart/2008/layout/LinedList"/>
    <dgm:cxn modelId="{A93A6ECD-5824-4349-8BA2-049926480A3F}" type="presParOf" srcId="{8CE13925-D89D-4F17-A1F6-FA4D602B9F9C}" destId="{B6E6E044-D740-4217-AC79-383E0F065FBE}" srcOrd="0" destOrd="0" presId="urn:microsoft.com/office/officeart/2008/layout/LinedList"/>
    <dgm:cxn modelId="{7EB15B2D-0174-4E5B-AE4E-499E42B8F923}" type="presParOf" srcId="{8CE13925-D89D-4F17-A1F6-FA4D602B9F9C}" destId="{72C52E48-DD7E-4944-87FB-5D989C3910F0}" srcOrd="1" destOrd="0" presId="urn:microsoft.com/office/officeart/2008/layout/LinedList"/>
    <dgm:cxn modelId="{D0197739-8EDB-4E55-BAC8-E112E87CCD6C}" type="presParOf" srcId="{8CE13925-D89D-4F17-A1F6-FA4D602B9F9C}" destId="{D5B50ED2-0FCB-4BF7-B1BD-436923AA7576}" srcOrd="2" destOrd="0" presId="urn:microsoft.com/office/officeart/2008/layout/LinedList"/>
    <dgm:cxn modelId="{A4BF85B1-5C98-4885-BE25-8CEABE6A5DCD}" type="presParOf" srcId="{2C00BCBA-D451-47C5-A1A7-C8ADEB3370BE}" destId="{7E649420-A5F2-4A7B-A558-D3CFAD1A7918}" srcOrd="20" destOrd="0" presId="urn:microsoft.com/office/officeart/2008/layout/LinedList"/>
    <dgm:cxn modelId="{8C13FE07-402B-4CD8-B68C-E17F9999F40A}" type="presParOf" srcId="{2C00BCBA-D451-47C5-A1A7-C8ADEB3370BE}" destId="{18CB63EB-364D-490D-8341-F294A2002FD6}" srcOrd="21" destOrd="0" presId="urn:microsoft.com/office/officeart/2008/layout/LinedList"/>
  </dgm:cxnLst>
  <dgm:bg/>
  <dgm:whole>
    <a:ln>
      <a:solidFill>
        <a:schemeClr val="accen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FC1EC-DB85-4A63-ACC0-64ACD450DC31}">
      <dsp:nvSpPr>
        <dsp:cNvPr id="0" name=""/>
        <dsp:cNvSpPr/>
      </dsp:nvSpPr>
      <dsp:spPr>
        <a:xfrm>
          <a:off x="0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 группа</a:t>
          </a:r>
          <a:endParaRPr lang="ru-RU" sz="2800" kern="1200" dirty="0"/>
        </a:p>
      </dsp:txBody>
      <dsp:txXfrm>
        <a:off x="0" y="0"/>
        <a:ext cx="1993106" cy="1219200"/>
      </dsp:txXfrm>
    </dsp:sp>
    <dsp:sp modelId="{710D39A7-AF86-45B4-8669-9DAE77003156}">
      <dsp:nvSpPr>
        <dsp:cNvPr id="0" name=""/>
        <dsp:cNvSpPr/>
      </dsp:nvSpPr>
      <dsp:spPr>
        <a:xfrm>
          <a:off x="201341" y="1219200"/>
          <a:ext cx="1594484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пострадавшие, находящиеся в терминальном состоянии</a:t>
          </a:r>
          <a:endParaRPr lang="ru-RU" sz="1600" kern="1200" dirty="0"/>
        </a:p>
      </dsp:txBody>
      <dsp:txXfrm>
        <a:off x="248042" y="1265901"/>
        <a:ext cx="1501082" cy="2548198"/>
      </dsp:txXfrm>
    </dsp:sp>
    <dsp:sp modelId="{D637449A-0C8F-42A0-B9C5-104AE6D69426}">
      <dsp:nvSpPr>
        <dsp:cNvPr id="0" name=""/>
        <dsp:cNvSpPr/>
      </dsp:nvSpPr>
      <dsp:spPr>
        <a:xfrm>
          <a:off x="2088235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 группа</a:t>
          </a:r>
          <a:endParaRPr lang="ru-RU" sz="2800" kern="1200" dirty="0"/>
        </a:p>
      </dsp:txBody>
      <dsp:txXfrm>
        <a:off x="2088235" y="0"/>
        <a:ext cx="1993106" cy="1219200"/>
      </dsp:txXfrm>
    </dsp:sp>
    <dsp:sp modelId="{454D49FA-F3B9-4EAD-973A-19234C51AE14}">
      <dsp:nvSpPr>
        <dsp:cNvPr id="0" name=""/>
        <dsp:cNvSpPr/>
      </dsp:nvSpPr>
      <dsp:spPr>
        <a:xfrm>
          <a:off x="2160238" y="1224139"/>
          <a:ext cx="1782554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 </a:t>
          </a:r>
          <a:r>
            <a:rPr lang="ru-RU" sz="1600" kern="1200" dirty="0" err="1" smtClean="0"/>
            <a:t>представляющи</a:t>
          </a:r>
          <a:r>
            <a:rPr lang="ru-RU" sz="1600" kern="1200" dirty="0" smtClean="0"/>
            <a:t>-ми угрозу для жизни</a:t>
          </a:r>
          <a:endParaRPr lang="ru-RU" sz="1600" kern="1200" dirty="0"/>
        </a:p>
      </dsp:txBody>
      <dsp:txXfrm>
        <a:off x="2212447" y="1276348"/>
        <a:ext cx="1678136" cy="2537182"/>
      </dsp:txXfrm>
    </dsp:sp>
    <dsp:sp modelId="{6A2CFCF7-490C-4292-9C0B-2224144CE93E}">
      <dsp:nvSpPr>
        <dsp:cNvPr id="0" name=""/>
        <dsp:cNvSpPr/>
      </dsp:nvSpPr>
      <dsp:spPr>
        <a:xfrm>
          <a:off x="4176472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 группа</a:t>
          </a:r>
          <a:endParaRPr lang="ru-RU" sz="2800" kern="1200" dirty="0"/>
        </a:p>
      </dsp:txBody>
      <dsp:txXfrm>
        <a:off x="4176472" y="0"/>
        <a:ext cx="1993106" cy="1219200"/>
      </dsp:txXfrm>
    </dsp:sp>
    <dsp:sp modelId="{C74A1EB4-77F2-4004-A17C-55674CDE2ED2}">
      <dsp:nvSpPr>
        <dsp:cNvPr id="0" name=""/>
        <dsp:cNvSpPr/>
      </dsp:nvSpPr>
      <dsp:spPr>
        <a:xfrm>
          <a:off x="4261386" y="1224139"/>
          <a:ext cx="1782554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средней тяжести</a:t>
          </a:r>
          <a:endParaRPr lang="ru-RU" sz="1600" kern="1200" dirty="0"/>
        </a:p>
      </dsp:txBody>
      <dsp:txXfrm>
        <a:off x="4313595" y="1276348"/>
        <a:ext cx="1678136" cy="2537182"/>
      </dsp:txXfrm>
    </dsp:sp>
    <dsp:sp modelId="{FBB282C4-41FA-4CD6-B0A8-6F0CE4603A5B}">
      <dsp:nvSpPr>
        <dsp:cNvPr id="0" name=""/>
        <dsp:cNvSpPr/>
      </dsp:nvSpPr>
      <dsp:spPr>
        <a:xfrm>
          <a:off x="6264689" y="0"/>
          <a:ext cx="1993106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 группа</a:t>
          </a:r>
          <a:endParaRPr lang="ru-RU" sz="2800" kern="1200" dirty="0"/>
        </a:p>
      </dsp:txBody>
      <dsp:txXfrm>
        <a:off x="6264689" y="0"/>
        <a:ext cx="1993106" cy="1219200"/>
      </dsp:txXfrm>
    </dsp:sp>
    <dsp:sp modelId="{B0AFFF08-9879-444A-A5DE-9201BD06E7EA}">
      <dsp:nvSpPr>
        <dsp:cNvPr id="0" name=""/>
        <dsp:cNvSpPr/>
      </dsp:nvSpPr>
      <dsp:spPr>
        <a:xfrm>
          <a:off x="6408719" y="1224139"/>
          <a:ext cx="1717866" cy="2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пострадавшие с повреждениями легкой степени, нуждающиеся в амбулаторном лечении</a:t>
          </a:r>
          <a:endParaRPr lang="ru-RU" sz="1600" kern="1200" dirty="0"/>
        </a:p>
      </dsp:txBody>
      <dsp:txXfrm>
        <a:off x="6459034" y="1274454"/>
        <a:ext cx="1617236" cy="25409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B8BA2-2D27-497C-8F77-5C4FA4D84A7B}">
      <dsp:nvSpPr>
        <dsp:cNvPr id="0" name=""/>
        <dsp:cNvSpPr/>
      </dsp:nvSpPr>
      <dsp:spPr>
        <a:xfrm rot="5400000">
          <a:off x="-312707" y="315805"/>
          <a:ext cx="2084715" cy="1459301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 dirty="0"/>
        </a:p>
      </dsp:txBody>
      <dsp:txXfrm rot="-5400000">
        <a:off x="1" y="732749"/>
        <a:ext cx="1459301" cy="625414"/>
      </dsp:txXfrm>
    </dsp:sp>
    <dsp:sp modelId="{BA24AC6B-5970-41DC-B1ED-25A2C45148CB}">
      <dsp:nvSpPr>
        <dsp:cNvPr id="0" name=""/>
        <dsp:cNvSpPr/>
      </dsp:nvSpPr>
      <dsp:spPr>
        <a:xfrm rot="5400000">
          <a:off x="4228581" y="-2766182"/>
          <a:ext cx="1355065" cy="68936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Информация о ЧС поступает к ответственному священнику </a:t>
          </a:r>
          <a:endParaRPr lang="ru-RU" sz="2800" kern="1200" dirty="0"/>
        </a:p>
      </dsp:txBody>
      <dsp:txXfrm rot="-5400000">
        <a:off x="1459301" y="69247"/>
        <a:ext cx="6827477" cy="1222767"/>
      </dsp:txXfrm>
    </dsp:sp>
    <dsp:sp modelId="{94641F1E-D84A-49B1-88D4-E64F795AEE2E}">
      <dsp:nvSpPr>
        <dsp:cNvPr id="0" name=""/>
        <dsp:cNvSpPr/>
      </dsp:nvSpPr>
      <dsp:spPr>
        <a:xfrm rot="5400000">
          <a:off x="-312707" y="2113325"/>
          <a:ext cx="2084715" cy="1459301"/>
        </a:xfrm>
        <a:prstGeom prst="chevron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 dirty="0"/>
        </a:p>
      </dsp:txBody>
      <dsp:txXfrm rot="-5400000">
        <a:off x="1" y="2530269"/>
        <a:ext cx="1459301" cy="625414"/>
      </dsp:txXfrm>
    </dsp:sp>
    <dsp:sp modelId="{6A45A2B5-A9DC-4640-A010-89DE95A9057C}">
      <dsp:nvSpPr>
        <dsp:cNvPr id="0" name=""/>
        <dsp:cNvSpPr/>
      </dsp:nvSpPr>
      <dsp:spPr>
        <a:xfrm rot="5400000">
          <a:off x="4228581" y="-968662"/>
          <a:ext cx="1355065" cy="68936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Священник выезжает сам или направляет священнослужителей к </a:t>
          </a:r>
          <a:r>
            <a:rPr lang="ru-RU" sz="2800" kern="1200" smtClean="0"/>
            <a:t>месту ЧС</a:t>
          </a:r>
          <a:endParaRPr lang="ru-RU" sz="2800" kern="1200" dirty="0"/>
        </a:p>
      </dsp:txBody>
      <dsp:txXfrm rot="-5400000">
        <a:off x="1459301" y="1866767"/>
        <a:ext cx="6827477" cy="12227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7528E-F3C9-4121-BF02-58C16F1E13E3}">
      <dsp:nvSpPr>
        <dsp:cNvPr id="0" name=""/>
        <dsp:cNvSpPr/>
      </dsp:nvSpPr>
      <dsp:spPr>
        <a:xfrm>
          <a:off x="1" y="0"/>
          <a:ext cx="7416820" cy="442404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6F93-6AF7-4D36-93E1-407AA096AF39}">
      <dsp:nvSpPr>
        <dsp:cNvPr id="0" name=""/>
        <dsp:cNvSpPr/>
      </dsp:nvSpPr>
      <dsp:spPr>
        <a:xfrm>
          <a:off x="1286" y="936100"/>
          <a:ext cx="1480699" cy="2472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Явиться в оперативный штаб </a:t>
          </a:r>
          <a:r>
            <a:rPr lang="ru-RU" sz="1600" kern="1200" dirty="0" smtClean="0"/>
            <a:t>МЧС</a:t>
          </a:r>
          <a:endParaRPr lang="ru-RU" sz="1600" kern="1200" dirty="0"/>
        </a:p>
      </dsp:txBody>
      <dsp:txXfrm>
        <a:off x="73568" y="1008382"/>
        <a:ext cx="1336135" cy="2327501"/>
      </dsp:txXfrm>
    </dsp:sp>
    <dsp:sp modelId="{042FE155-86EE-4EAE-9DBE-89FF9F3F5757}">
      <dsp:nvSpPr>
        <dsp:cNvPr id="0" name=""/>
        <dsp:cNvSpPr/>
      </dsp:nvSpPr>
      <dsp:spPr>
        <a:xfrm>
          <a:off x="1744496" y="1008114"/>
          <a:ext cx="1722831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Выяснить, где находятся пострадавшие, погибшие, родственники</a:t>
          </a:r>
          <a:endParaRPr lang="ru-RU" sz="1600" kern="1200" dirty="0"/>
        </a:p>
      </dsp:txBody>
      <dsp:txXfrm>
        <a:off x="1828598" y="1092216"/>
        <a:ext cx="1554627" cy="2239606"/>
      </dsp:txXfrm>
    </dsp:sp>
    <dsp:sp modelId="{7BBC983A-F47E-4E22-8901-6AC317D2EC92}">
      <dsp:nvSpPr>
        <dsp:cNvPr id="0" name=""/>
        <dsp:cNvSpPr/>
      </dsp:nvSpPr>
      <dsp:spPr>
        <a:xfrm>
          <a:off x="3727713" y="1008114"/>
          <a:ext cx="1813297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Войти в зону ЧС, чтобы оказать духовную помощь словом и Таинствами пострадавшим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3816231" y="1096632"/>
        <a:ext cx="1636261" cy="2230774"/>
      </dsp:txXfrm>
    </dsp:sp>
    <dsp:sp modelId="{8A66583A-8C03-4038-9267-30E6A46CFB5B}">
      <dsp:nvSpPr>
        <dsp:cNvPr id="0" name=""/>
        <dsp:cNvSpPr/>
      </dsp:nvSpPr>
      <dsp:spPr>
        <a:xfrm>
          <a:off x="5801396" y="1008114"/>
          <a:ext cx="1612015" cy="2407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Сообщить в ОЦБСС о сложившейся ситуации</a:t>
          </a:r>
          <a:endParaRPr lang="ru-RU" sz="1600" kern="1200" dirty="0"/>
        </a:p>
      </dsp:txBody>
      <dsp:txXfrm>
        <a:off x="5880088" y="1086806"/>
        <a:ext cx="1454631" cy="22504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9F8CF-49D9-4FAC-8D64-1D518AE3E4BB}">
      <dsp:nvSpPr>
        <dsp:cNvPr id="0" name=""/>
        <dsp:cNvSpPr/>
      </dsp:nvSpPr>
      <dsp:spPr>
        <a:xfrm>
          <a:off x="2154" y="257364"/>
          <a:ext cx="2736337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Пострадавшие из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 1 группы</a:t>
          </a:r>
          <a:endParaRPr lang="ru-RU" sz="1800" b="1" kern="1200" dirty="0"/>
        </a:p>
      </dsp:txBody>
      <dsp:txXfrm>
        <a:off x="2154" y="257364"/>
        <a:ext cx="2736337" cy="934078"/>
      </dsp:txXfrm>
    </dsp:sp>
    <dsp:sp modelId="{A185396C-BB9A-4356-A565-6A45F253EC5D}">
      <dsp:nvSpPr>
        <dsp:cNvPr id="0" name=""/>
        <dsp:cNvSpPr/>
      </dsp:nvSpPr>
      <dsp:spPr>
        <a:xfrm>
          <a:off x="8378" y="1191443"/>
          <a:ext cx="2723890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умирающим верующим читать «Канон </a:t>
          </a:r>
          <a:r>
            <a:rPr lang="ru-RU" sz="1400" kern="1200" dirty="0" err="1" smtClean="0"/>
            <a:t>молебный</a:t>
          </a:r>
          <a:r>
            <a:rPr lang="ru-RU" sz="1400" kern="1200" dirty="0" smtClean="0"/>
            <a:t> ко </a:t>
          </a:r>
          <a:r>
            <a:rPr lang="ru-RU" sz="1400" kern="1200" dirty="0" err="1" smtClean="0"/>
            <a:t>Пресвятей</a:t>
          </a:r>
          <a:r>
            <a:rPr lang="ru-RU" sz="1400" kern="1200" dirty="0" smtClean="0"/>
            <a:t> Богородице при разлучении души от тела всякого правоверного», покропить святой водой…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/>
            <a:t>воцерковленным</a:t>
          </a:r>
          <a:r>
            <a:rPr lang="ru-RU" sz="1400" kern="1200" dirty="0" smtClean="0"/>
            <a:t> пострадавшим, предложить исповедь, соборование и Причастие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для некрещенных, желающих принять Крещение совершить Таинство Крещения</a:t>
          </a:r>
          <a:endParaRPr lang="ru-RU" sz="1400" kern="1200" dirty="0"/>
        </a:p>
      </dsp:txBody>
      <dsp:txXfrm>
        <a:off x="8378" y="1191443"/>
        <a:ext cx="2723890" cy="3479287"/>
      </dsp:txXfrm>
    </dsp:sp>
    <dsp:sp modelId="{F6124D04-D91C-4FD9-B6B4-CFCF956663DC}">
      <dsp:nvSpPr>
        <dsp:cNvPr id="0" name=""/>
        <dsp:cNvSpPr/>
      </dsp:nvSpPr>
      <dsp:spPr>
        <a:xfrm>
          <a:off x="3065419" y="257364"/>
          <a:ext cx="2335196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Пострадавшие из 3-4  группы и  родственники</a:t>
          </a:r>
          <a:endParaRPr lang="ru-RU" sz="1800" kern="1200" dirty="0"/>
        </a:p>
      </dsp:txBody>
      <dsp:txXfrm>
        <a:off x="3065419" y="257364"/>
        <a:ext cx="2335196" cy="934078"/>
      </dsp:txXfrm>
    </dsp:sp>
    <dsp:sp modelId="{F1E73B09-ACC1-4D04-9DC2-9BAA7666D112}">
      <dsp:nvSpPr>
        <dsp:cNvPr id="0" name=""/>
        <dsp:cNvSpPr/>
      </dsp:nvSpPr>
      <dsp:spPr>
        <a:xfrm>
          <a:off x="3065419" y="1191443"/>
          <a:ext cx="2335196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проводить духовные беседы, предложить теплые вещи и чай, вместе с ними помолиться</a:t>
          </a:r>
          <a:r>
            <a:rPr lang="ru-RU" sz="1300" kern="1200" dirty="0" smtClean="0"/>
            <a:t>. </a:t>
          </a:r>
          <a:endParaRPr lang="ru-RU" sz="1300" kern="1200" dirty="0"/>
        </a:p>
      </dsp:txBody>
      <dsp:txXfrm>
        <a:off x="3065419" y="1191443"/>
        <a:ext cx="2335196" cy="3479287"/>
      </dsp:txXfrm>
    </dsp:sp>
    <dsp:sp modelId="{33D2E25E-BA13-4119-AD5D-BF444D313BA6}">
      <dsp:nvSpPr>
        <dsp:cNvPr id="0" name=""/>
        <dsp:cNvSpPr/>
      </dsp:nvSpPr>
      <dsp:spPr>
        <a:xfrm>
          <a:off x="5727544" y="257364"/>
          <a:ext cx="2335196" cy="93407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Спасатели</a:t>
          </a:r>
          <a:endParaRPr lang="ru-RU" sz="1800" b="1" kern="1200" dirty="0"/>
        </a:p>
      </dsp:txBody>
      <dsp:txXfrm>
        <a:off x="5727544" y="257364"/>
        <a:ext cx="2335196" cy="934078"/>
      </dsp:txXfrm>
    </dsp:sp>
    <dsp:sp modelId="{5023D414-4967-4982-A100-B9A62C52CA5E}">
      <dsp:nvSpPr>
        <dsp:cNvPr id="0" name=""/>
        <dsp:cNvSpPr/>
      </dsp:nvSpPr>
      <dsp:spPr>
        <a:xfrm>
          <a:off x="5727544" y="1191443"/>
          <a:ext cx="2335196" cy="34792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поддержать </a:t>
          </a:r>
          <a:r>
            <a:rPr lang="ru-RU" sz="1400" b="0" kern="1200" dirty="0" smtClean="0"/>
            <a:t>спасателей </a:t>
          </a:r>
          <a:r>
            <a:rPr lang="ru-RU" sz="1400" kern="1200" dirty="0" smtClean="0"/>
            <a:t>словом, молитвой, беседой (чай и питание)</a:t>
          </a:r>
          <a:endParaRPr lang="ru-RU" sz="1400" kern="1200" dirty="0"/>
        </a:p>
      </dsp:txBody>
      <dsp:txXfrm>
        <a:off x="5727544" y="1191443"/>
        <a:ext cx="2335196" cy="34792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E1004E-F0A5-4758-8F15-2DEA462B7F42}" type="datetimeFigureOut">
              <a:rPr lang="ru-RU" smtClean="0"/>
              <a:t>11.05.2017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A531DBD-818A-4070-888C-C46CD4E4439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575"/>
            <a:ext cx="9144000" cy="6038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9" y="95556"/>
            <a:ext cx="737405" cy="69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7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bg2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407" r="6213" b="12127"/>
          <a:stretch/>
        </p:blipFill>
        <p:spPr>
          <a:xfrm>
            <a:off x="827584" y="1340767"/>
            <a:ext cx="7431437" cy="49325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534" y="692696"/>
            <a:ext cx="71847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>
                <a:solidFill>
                  <a:schemeClr val="accent1"/>
                </a:solidFill>
              </a:rPr>
              <a:t>Алгоритм действия священника в ЧС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9" y="95556"/>
            <a:ext cx="737405" cy="69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7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2285" y="1473751"/>
            <a:ext cx="7560839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421A12"/>
                </a:solidFill>
              </a:rPr>
              <a:t>Заключить Соглашение между епархией и региональным подразделением МЧС 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2285" y="2276872"/>
            <a:ext cx="7560839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endParaRPr lang="ru-RU" dirty="0" smtClean="0">
              <a:solidFill>
                <a:schemeClr val="accent1"/>
              </a:solidFill>
            </a:endParaRPr>
          </a:p>
          <a:p>
            <a:pPr lvl="0"/>
            <a:r>
              <a:rPr lang="ru-RU" dirty="0" smtClean="0">
                <a:solidFill>
                  <a:srgbClr val="421A12"/>
                </a:solidFill>
              </a:rPr>
              <a:t>Назначить </a:t>
            </a:r>
            <a:r>
              <a:rPr lang="ru-RU" dirty="0">
                <a:solidFill>
                  <a:srgbClr val="421A12"/>
                </a:solidFill>
              </a:rPr>
              <a:t>ответственного за взаимодействие с </a:t>
            </a:r>
            <a:r>
              <a:rPr lang="ru-RU" dirty="0" smtClean="0">
                <a:solidFill>
                  <a:srgbClr val="421A12"/>
                </a:solidFill>
              </a:rPr>
              <a:t>МЧС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72285" y="3356992"/>
            <a:ext cx="7560840" cy="32932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endParaRPr lang="ru-RU" sz="1600" dirty="0" smtClean="0">
              <a:solidFill>
                <a:schemeClr val="accent1"/>
              </a:solidFill>
            </a:endParaRPr>
          </a:p>
          <a:p>
            <a:pPr lvl="0"/>
            <a:r>
              <a:rPr lang="ru-RU" sz="1600" dirty="0" smtClean="0">
                <a:solidFill>
                  <a:srgbClr val="421A12"/>
                </a:solidFill>
              </a:rPr>
              <a:t>Представителям </a:t>
            </a:r>
            <a:r>
              <a:rPr lang="ru-RU" sz="1600" dirty="0">
                <a:solidFill>
                  <a:srgbClr val="421A12"/>
                </a:solidFill>
              </a:rPr>
              <a:t>Епархии необходимо:</a:t>
            </a:r>
          </a:p>
          <a:p>
            <a:r>
              <a:rPr lang="ru-RU" sz="1600" dirty="0">
                <a:solidFill>
                  <a:srgbClr val="421A12"/>
                </a:solidFill>
              </a:rPr>
              <a:t> </a:t>
            </a:r>
            <a:r>
              <a:rPr lang="ru-RU" sz="1600" dirty="0" smtClean="0">
                <a:solidFill>
                  <a:srgbClr val="421A12"/>
                </a:solidFill>
              </a:rPr>
              <a:t>  -  пройти </a:t>
            </a:r>
            <a:r>
              <a:rPr lang="ru-RU" sz="1600" dirty="0">
                <a:solidFill>
                  <a:srgbClr val="421A12"/>
                </a:solidFill>
              </a:rPr>
              <a:t>специальную подготовку с последующим получением пропуска в </a:t>
            </a:r>
            <a:endParaRPr lang="ru-RU" sz="1600" dirty="0" smtClean="0">
              <a:solidFill>
                <a:srgbClr val="421A12"/>
              </a:solidFill>
            </a:endParaRPr>
          </a:p>
          <a:p>
            <a:r>
              <a:rPr lang="ru-RU" sz="1600" dirty="0" smtClean="0">
                <a:solidFill>
                  <a:srgbClr val="421A12"/>
                </a:solidFill>
              </a:rPr>
              <a:t>      зону </a:t>
            </a:r>
            <a:r>
              <a:rPr lang="ru-RU" sz="1600" dirty="0">
                <a:solidFill>
                  <a:srgbClr val="421A12"/>
                </a:solidFill>
              </a:rPr>
              <a:t>ЧС.</a:t>
            </a:r>
          </a:p>
          <a:p>
            <a:r>
              <a:rPr lang="ru-RU" sz="1600" dirty="0">
                <a:solidFill>
                  <a:srgbClr val="421A12"/>
                </a:solidFill>
              </a:rPr>
              <a:t> </a:t>
            </a:r>
            <a:r>
              <a:rPr lang="ru-RU" sz="1600" dirty="0" smtClean="0">
                <a:solidFill>
                  <a:srgbClr val="421A12"/>
                </a:solidFill>
              </a:rPr>
              <a:t>  -  поддерживать </a:t>
            </a:r>
            <a:r>
              <a:rPr lang="ru-RU" sz="1600" dirty="0">
                <a:solidFill>
                  <a:srgbClr val="421A12"/>
                </a:solidFill>
              </a:rPr>
              <a:t>постоянный контакт с подразделениями МЧС и полицией. </a:t>
            </a:r>
          </a:p>
          <a:p>
            <a:r>
              <a:rPr lang="ru-RU" sz="1600" dirty="0">
                <a:solidFill>
                  <a:srgbClr val="421A12"/>
                </a:solidFill>
              </a:rPr>
              <a:t> </a:t>
            </a:r>
            <a:r>
              <a:rPr lang="ru-RU" sz="1600" dirty="0" smtClean="0">
                <a:solidFill>
                  <a:srgbClr val="421A12"/>
                </a:solidFill>
              </a:rPr>
              <a:t>  -  договориться </a:t>
            </a:r>
            <a:r>
              <a:rPr lang="ru-RU" sz="1600" dirty="0">
                <a:solidFill>
                  <a:srgbClr val="421A12"/>
                </a:solidFill>
              </a:rPr>
              <a:t>о взаимодействии с местными благотворительными </a:t>
            </a:r>
            <a:r>
              <a:rPr lang="ru-RU" sz="1600" dirty="0" smtClean="0">
                <a:solidFill>
                  <a:srgbClr val="421A12"/>
                </a:solidFill>
              </a:rPr>
              <a:t> </a:t>
            </a:r>
          </a:p>
          <a:p>
            <a:r>
              <a:rPr lang="ru-RU" sz="1600" dirty="0" smtClean="0">
                <a:solidFill>
                  <a:srgbClr val="421A12"/>
                </a:solidFill>
              </a:rPr>
              <a:t>      добровольческими организациями</a:t>
            </a:r>
          </a:p>
          <a:p>
            <a:r>
              <a:rPr lang="ru-RU" sz="1600" dirty="0">
                <a:solidFill>
                  <a:srgbClr val="421A12"/>
                </a:solidFill>
              </a:rPr>
              <a:t> </a:t>
            </a:r>
            <a:r>
              <a:rPr lang="ru-RU" sz="1600" dirty="0" smtClean="0">
                <a:solidFill>
                  <a:srgbClr val="421A12"/>
                </a:solidFill>
              </a:rPr>
              <a:t> -  заблаговременно </a:t>
            </a:r>
            <a:r>
              <a:rPr lang="ru-RU" sz="1600" dirty="0">
                <a:solidFill>
                  <a:srgbClr val="421A12"/>
                </a:solidFill>
              </a:rPr>
              <a:t>приготовить </a:t>
            </a:r>
            <a:r>
              <a:rPr lang="ru-RU" sz="1600" dirty="0" err="1">
                <a:solidFill>
                  <a:srgbClr val="421A12"/>
                </a:solidFill>
              </a:rPr>
              <a:t>требный</a:t>
            </a:r>
            <a:r>
              <a:rPr lang="ru-RU" sz="1600" dirty="0">
                <a:solidFill>
                  <a:srgbClr val="421A12"/>
                </a:solidFill>
              </a:rPr>
              <a:t> чемоданчик (епитрахиль и поручи, </a:t>
            </a:r>
            <a:endParaRPr lang="ru-RU" sz="1600" dirty="0" smtClean="0">
              <a:solidFill>
                <a:srgbClr val="421A12"/>
              </a:solidFill>
            </a:endParaRPr>
          </a:p>
          <a:p>
            <a:r>
              <a:rPr lang="ru-RU" sz="1600" dirty="0" smtClean="0">
                <a:solidFill>
                  <a:srgbClr val="421A12"/>
                </a:solidFill>
              </a:rPr>
              <a:t>     требник</a:t>
            </a:r>
            <a:r>
              <a:rPr lang="ru-RU" sz="1600" dirty="0">
                <a:solidFill>
                  <a:srgbClr val="421A12"/>
                </a:solidFill>
              </a:rPr>
              <a:t>, святая вода, кропило, список телефонов/адресов местных </a:t>
            </a:r>
            <a:endParaRPr lang="ru-RU" sz="1600" dirty="0" smtClean="0">
              <a:solidFill>
                <a:srgbClr val="421A12"/>
              </a:solidFill>
            </a:endParaRPr>
          </a:p>
          <a:p>
            <a:r>
              <a:rPr lang="ru-RU" sz="1600" dirty="0" smtClean="0">
                <a:solidFill>
                  <a:srgbClr val="421A12"/>
                </a:solidFill>
              </a:rPr>
              <a:t>     приходов </a:t>
            </a:r>
            <a:r>
              <a:rPr lang="ru-RU" sz="1600" dirty="0">
                <a:solidFill>
                  <a:srgbClr val="421A12"/>
                </a:solidFill>
              </a:rPr>
              <a:t>и организаций, участвующих в помощи пострадавшим)</a:t>
            </a:r>
          </a:p>
          <a:p>
            <a:r>
              <a:rPr lang="ru-RU" sz="1600" dirty="0">
                <a:solidFill>
                  <a:srgbClr val="421A12"/>
                </a:solidFill>
              </a:rPr>
              <a:t>  </a:t>
            </a:r>
            <a:r>
              <a:rPr lang="ru-RU" sz="1600" dirty="0" smtClean="0">
                <a:solidFill>
                  <a:srgbClr val="421A12"/>
                </a:solidFill>
              </a:rPr>
              <a:t> -  испросить </a:t>
            </a:r>
            <a:r>
              <a:rPr lang="ru-RU" sz="1600" dirty="0">
                <a:solidFill>
                  <a:srgbClr val="421A12"/>
                </a:solidFill>
              </a:rPr>
              <a:t>у правящего Архиерея благословение на хранение специального </a:t>
            </a:r>
            <a:r>
              <a:rPr lang="ru-RU" sz="1600" dirty="0" smtClean="0">
                <a:solidFill>
                  <a:srgbClr val="421A12"/>
                </a:solidFill>
              </a:rPr>
              <a:t>   </a:t>
            </a:r>
          </a:p>
          <a:p>
            <a:r>
              <a:rPr lang="ru-RU" sz="1600" dirty="0" smtClean="0">
                <a:solidFill>
                  <a:srgbClr val="421A12"/>
                </a:solidFill>
              </a:rPr>
              <a:t>      Потира </a:t>
            </a:r>
            <a:r>
              <a:rPr lang="ru-RU" sz="1600" dirty="0">
                <a:solidFill>
                  <a:srgbClr val="421A12"/>
                </a:solidFill>
              </a:rPr>
              <a:t>со Святой Кровью на Святом Престоле</a:t>
            </a:r>
            <a:r>
              <a:rPr lang="ru-RU" sz="1600" dirty="0" smtClean="0">
                <a:solidFill>
                  <a:srgbClr val="421A12"/>
                </a:solidFill>
              </a:rPr>
              <a:t>.</a:t>
            </a:r>
          </a:p>
          <a:p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404664"/>
            <a:ext cx="4700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421A12"/>
                </a:solidFill>
              </a:rPr>
              <a:t>Подготовительный этап</a:t>
            </a:r>
          </a:p>
        </p:txBody>
      </p:sp>
    </p:spTree>
    <p:extLst>
      <p:ext uri="{BB962C8B-B14F-4D97-AF65-F5344CB8AC3E}">
        <p14:creationId xmlns:p14="http://schemas.microsoft.com/office/powerpoint/2010/main" val="17724475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15716" y="186827"/>
            <a:ext cx="504056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421A12"/>
                </a:solidFill>
              </a:rPr>
              <a:t>Группы пострадавших в ЧС</a:t>
            </a:r>
            <a:endParaRPr lang="ru-RU" sz="3200" dirty="0">
              <a:solidFill>
                <a:srgbClr val="421A12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86994813"/>
              </p:ext>
            </p:extLst>
          </p:nvPr>
        </p:nvGraphicFramePr>
        <p:xfrm>
          <a:off x="611560" y="2204864"/>
          <a:ext cx="792088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41810735"/>
              </p:ext>
            </p:extLst>
          </p:nvPr>
        </p:nvGraphicFramePr>
        <p:xfrm>
          <a:off x="323528" y="1772816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4106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133680"/>
              </p:ext>
            </p:extLst>
          </p:nvPr>
        </p:nvGraphicFramePr>
        <p:xfrm>
          <a:off x="323528" y="1628800"/>
          <a:ext cx="83529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91680" y="476672"/>
            <a:ext cx="6690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421A12"/>
                </a:solidFill>
              </a:rPr>
              <a:t>Действия священника во время ЧС</a:t>
            </a:r>
            <a:endParaRPr lang="ru-RU" sz="3200" dirty="0">
              <a:solidFill>
                <a:srgbClr val="421A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7127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2192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421A12"/>
                </a:solidFill>
              </a:rPr>
              <a:t>Прибыв на место ЧС, священник должен:</a:t>
            </a:r>
            <a:endParaRPr lang="ru-RU" sz="3200" dirty="0">
              <a:solidFill>
                <a:srgbClr val="421A12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385457920"/>
              </p:ext>
            </p:extLst>
          </p:nvPr>
        </p:nvGraphicFramePr>
        <p:xfrm>
          <a:off x="971600" y="1484784"/>
          <a:ext cx="7416824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398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4936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00837756"/>
              </p:ext>
            </p:extLst>
          </p:nvPr>
        </p:nvGraphicFramePr>
        <p:xfrm>
          <a:off x="539552" y="1556792"/>
          <a:ext cx="8064896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" y="332656"/>
            <a:ext cx="8460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421A12"/>
                </a:solidFill>
              </a:rPr>
              <a:t>Войдя </a:t>
            </a:r>
            <a:r>
              <a:rPr lang="ru-RU" sz="3200" dirty="0">
                <a:solidFill>
                  <a:srgbClr val="421A12"/>
                </a:solidFill>
              </a:rPr>
              <a:t>в зону ЧС, </a:t>
            </a:r>
            <a:r>
              <a:rPr lang="ru-RU" sz="3200" dirty="0" smtClean="0">
                <a:solidFill>
                  <a:srgbClr val="421A12"/>
                </a:solidFill>
              </a:rPr>
              <a:t> священник должен </a:t>
            </a:r>
            <a:r>
              <a:rPr lang="ru-RU" sz="3200" dirty="0">
                <a:solidFill>
                  <a:srgbClr val="421A12"/>
                </a:solidFill>
              </a:rPr>
              <a:t>оказать </a:t>
            </a:r>
            <a:r>
              <a:rPr lang="ru-RU" sz="3200" dirty="0" smtClean="0">
                <a:solidFill>
                  <a:srgbClr val="421A12"/>
                </a:solidFill>
              </a:rPr>
              <a:t>      духовную </a:t>
            </a:r>
            <a:r>
              <a:rPr lang="ru-RU" sz="3200" dirty="0">
                <a:solidFill>
                  <a:srgbClr val="421A12"/>
                </a:solidFill>
              </a:rPr>
              <a:t>помощь словом и </a:t>
            </a:r>
            <a:r>
              <a:rPr lang="ru-RU" sz="3200" dirty="0" smtClean="0">
                <a:solidFill>
                  <a:srgbClr val="421A12"/>
                </a:solidFill>
              </a:rPr>
              <a:t>Таинствами</a:t>
            </a:r>
            <a:endParaRPr lang="ru-RU" sz="3200" dirty="0">
              <a:solidFill>
                <a:srgbClr val="421A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520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62" y="1844824"/>
            <a:ext cx="6092038" cy="47869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332656"/>
            <a:ext cx="8460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421A12"/>
                </a:solidFill>
              </a:rPr>
              <a:t>Войдя </a:t>
            </a:r>
            <a:r>
              <a:rPr lang="ru-RU" sz="3200" dirty="0">
                <a:solidFill>
                  <a:srgbClr val="421A12"/>
                </a:solidFill>
              </a:rPr>
              <a:t>в зону ЧС, </a:t>
            </a:r>
            <a:r>
              <a:rPr lang="ru-RU" sz="3200" dirty="0" smtClean="0">
                <a:solidFill>
                  <a:srgbClr val="421A12"/>
                </a:solidFill>
              </a:rPr>
              <a:t> священник должен </a:t>
            </a:r>
            <a:r>
              <a:rPr lang="ru-RU" sz="3200" dirty="0">
                <a:solidFill>
                  <a:srgbClr val="421A12"/>
                </a:solidFill>
              </a:rPr>
              <a:t>оказать </a:t>
            </a:r>
            <a:r>
              <a:rPr lang="ru-RU" sz="3200" dirty="0" smtClean="0">
                <a:solidFill>
                  <a:srgbClr val="421A12"/>
                </a:solidFill>
              </a:rPr>
              <a:t>      духовную </a:t>
            </a:r>
            <a:r>
              <a:rPr lang="ru-RU" sz="3200" dirty="0">
                <a:solidFill>
                  <a:srgbClr val="421A12"/>
                </a:solidFill>
              </a:rPr>
              <a:t>помощь словом и </a:t>
            </a:r>
            <a:r>
              <a:rPr lang="ru-RU" sz="3200" dirty="0" smtClean="0">
                <a:solidFill>
                  <a:srgbClr val="421A12"/>
                </a:solidFill>
              </a:rPr>
              <a:t>Таинствами</a:t>
            </a:r>
            <a:endParaRPr lang="ru-RU" sz="3200" dirty="0">
              <a:solidFill>
                <a:srgbClr val="421A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97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41583621"/>
              </p:ext>
            </p:extLst>
          </p:nvPr>
        </p:nvGraphicFramePr>
        <p:xfrm>
          <a:off x="1187624" y="1988840"/>
          <a:ext cx="655272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63862" y="476672"/>
            <a:ext cx="57307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 Действия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священника при    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ликвидации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последствий ЧС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307732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805"/>
            <a:ext cx="9144000" cy="575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0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7704" y="-171400"/>
            <a:ext cx="8229600" cy="12192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Церковный штаб помощи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в ЧС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69868168"/>
              </p:ext>
            </p:extLst>
          </p:nvPr>
        </p:nvGraphicFramePr>
        <p:xfrm>
          <a:off x="971600" y="1268760"/>
          <a:ext cx="691276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3006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597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677</TotalTime>
  <Words>476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Презентация PowerPoint</vt:lpstr>
      <vt:lpstr>Презентация PowerPoint</vt:lpstr>
      <vt:lpstr>Презентация PowerPoint</vt:lpstr>
      <vt:lpstr>Группы пострадавших в ЧС</vt:lpstr>
      <vt:lpstr>Презентация PowerPoint</vt:lpstr>
      <vt:lpstr>Прибыв на место ЧС, священник должен:</vt:lpstr>
      <vt:lpstr> </vt:lpstr>
      <vt:lpstr>Презентация PowerPoint</vt:lpstr>
      <vt:lpstr>Презентация PowerPoint</vt:lpstr>
      <vt:lpstr>Презентация PowerPoint</vt:lpstr>
      <vt:lpstr>Церковный штаб помощи в ЧС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EMospanova</dc:creator>
  <cp:lastModifiedBy>Полина Юферева</cp:lastModifiedBy>
  <cp:revision>54</cp:revision>
  <cp:lastPrinted>2015-11-16T09:30:51Z</cp:lastPrinted>
  <dcterms:created xsi:type="dcterms:W3CDTF">2015-07-10T06:20:32Z</dcterms:created>
  <dcterms:modified xsi:type="dcterms:W3CDTF">2017-05-11T09:14:12Z</dcterms:modified>
</cp:coreProperties>
</file>