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>
        <p:scale>
          <a:sx n="74" d="100"/>
          <a:sy n="74" d="100"/>
        </p:scale>
        <p:origin x="-1044" y="-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2F286-8D94-4B7A-BE7C-22EDD6ACF5C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D5675-FEBC-4AF2-89C8-D150D8C68E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91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D5675-FEBC-4AF2-89C8-D150D8C68EC4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D5675-FEBC-4AF2-89C8-D150D8C68EC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27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8FCDB6-977B-442B-875F-B9F398DF9C27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AC7B93-4611-476D-B074-435D6DBA24F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4847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МАРФО-МАРИИНСКАЯ ОБИТЕЛЬ МИЛОСЕРДИЯ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3140968"/>
            <a:ext cx="6400800" cy="208823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семейного устройства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F:\Фото ЦСУ\Интерьер_ШПР_фото\IMG_529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4680520" cy="3384376"/>
          </a:xfrm>
          <a:prstGeom prst="rect">
            <a:avLst/>
          </a:prstGeom>
          <a:solidFill>
            <a:srgbClr val="B4DCFA">
              <a:tint val="98000"/>
              <a:shade val="90000"/>
              <a:satMod val="160000"/>
              <a:lumMod val="100000"/>
            </a:srgbClr>
          </a:solidFill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Форма обращения кризисных семей в Центр семейного устройства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1571612"/>
            <a:ext cx="42862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Первичное обращение </a:t>
            </a: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(запрос семьи или организации) Очное или по телефону.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857496"/>
            <a:ext cx="320041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информирование, консультация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43504" y="2857496"/>
            <a:ext cx="335758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социальный патронат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0496" y="4214818"/>
            <a:ext cx="2057408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Заключение 2-х стороннего договора:   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ЦСУ - Кризисная семья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388" y="4214818"/>
            <a:ext cx="2071702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Заключение 3-х стороннего договора:   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ЦСУ – Опека – Кризисная семья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2928926" y="2428868"/>
            <a:ext cx="642942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6200000" flipH="1">
            <a:off x="5857884" y="2357430"/>
            <a:ext cx="571504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endCxn id="8" idx="0"/>
          </p:cNvCxnSpPr>
          <p:nvPr/>
        </p:nvCxnSpPr>
        <p:spPr>
          <a:xfrm rot="10800000" flipV="1">
            <a:off x="5029200" y="3714752"/>
            <a:ext cx="1328760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endCxn id="9" idx="0"/>
          </p:cNvCxnSpPr>
          <p:nvPr/>
        </p:nvCxnSpPr>
        <p:spPr>
          <a:xfrm rot="16200000" flipH="1">
            <a:off x="7161626" y="3911205"/>
            <a:ext cx="500066" cy="107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91264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Социальный патронат: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группа: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Кровные семьи с детьми, находящиеся в трудной жизненной ситуации (далее по тексту ТЖС):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Кризисные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семьи, чьи дети временно воспитываются в детском доме;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ровные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родители, на этапе ограничения в родительских правах или лишенные родительских прав;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Кровные семьи и родственники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детей - «отказников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Кровные семьи установившие родственную опеку над детьми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казание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помощи кровной семье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преодолению трудной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жизненной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ситуации. Профилактика социального сиротства.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Социальный патронат: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ru-RU" b="1" dirty="0" smtClean="0"/>
              <a:t>	</a:t>
            </a: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Оценка трудной жизненной ситуации (ТЖС), повлекшей нарушение законных прав и интересов ребенка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Планирование и организация комплекса мер по преодолению семьей ТЖС (программа индивидуальной реабилитации семьи и жизнеустройства ребенка)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Мониторинг и оценка эффективности социального патроната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Обеспечение помощи кровной семье при возврате ребенка в семью, с целью профилактики кризисной ситуации</a:t>
            </a:r>
          </a:p>
          <a:p>
            <a:pPr algn="just"/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	Оценка результата:</a:t>
            </a: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Степень реализации программы реабилитации семьи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Изменение условий в кровной семье в сторону преодоления ТЖС</a:t>
            </a:r>
          </a:p>
          <a:p>
            <a:pPr algn="just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Возврат и благополучное проживание ребенка в кровной семье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Социальный патронат.              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Направления деятельности: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Психолого-педагогическое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диагностика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(анамнез семьи,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анкетирование, беседа, наблюдение)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поддержка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(консультация, снижение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тревожности, страхов, неуверенности в себе)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коррекция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(изменение деструктивных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форм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поведения родителей,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качества детско-родительских отношений)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кризисов в детско-родительских отношениях (повышение родительской компетенции (беседы, рекомендация и обсуждение специализированной литературы по вопросу воспитания и развития детей, групповые занятия, встречи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рганизация индивидуальных бесед со священником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духовно-нравственным вопросам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Социальный патронат.              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Направления деятельности: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	Социально-юридическое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юридическая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консультация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консультация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 социальным вопросам (оформление льгот, пособий, восстановление в родительских правах, взаимодействие с государственными органами и службами)</a:t>
            </a:r>
          </a:p>
          <a:p>
            <a:pPr algn="just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	Социально-экономическое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трудоустройстве и обучению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(содействие по поиску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свободных вакансий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через СМИ, подготовка к проведению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собеседования)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оказание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материальной помощи (предметами первой необходимости, продуктовой, вещевой, финансовой помощи,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 так же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детских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вещей и развивающих игр)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Социальный патронат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             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Направления деятельности: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Социально-медицинское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нарколога или специалиста работающего с зависимыми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людьми (Всероссийское братство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Трезвение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получении медицинской помощи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(в том числе прохождение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реабилитации зависимого поведения, консультации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врача-педиатра и других специалистов)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Социально-бытовое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жилищно-бытовыми условиями проживания семьи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информации о гостиницах эконом - класса,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хостелов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приютах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приобретении предметов быта (посуда, кухонная утварь, утюги, гладильные доски, детская мебель и коляски) с помощью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благотворителей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Социальный патронат.              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Индивидуальная программа реабилитации семьи (ИПР):</a:t>
            </a:r>
            <a:endParaRPr lang="ru-RU" sz="29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7"/>
            <a:ext cx="8247290" cy="437652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ИПР 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составляется исходя из характера кризисной ситуации и потребностей семьи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Примерная форма ИПР:	</a:t>
            </a:r>
          </a:p>
          <a:p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Наименование организации, осуществляющий патронат </a:t>
            </a:r>
            <a:endParaRPr lang="ru-RU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B13F9A"/>
              </a:buClr>
            </a:pPr>
            <a:r>
              <a:rPr lang="ru-RU" sz="2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Куратор семьи (Ф.И.О., занимаемая должность)</a:t>
            </a:r>
          </a:p>
          <a:p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Ф.И.О. членов семьи, дата рождения, социальный статус семьи, место работы, учебы. Место прописки. Адрес фактического проживания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трудности семьи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Цели и задачи ИПР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Направления деятельности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Мероприятия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(услуги) по каждому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направлению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Сроки реализации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Ответственный 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услуги 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Данные заполняются в таблице: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5786454"/>
          <a:ext cx="792962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/>
                <a:gridCol w="1982405"/>
                <a:gridCol w="1982405"/>
                <a:gridCol w="198240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Направление</a:t>
                      </a:r>
                      <a:r>
                        <a:rPr lang="ru-RU" baseline="0" dirty="0" smtClean="0"/>
                        <a:t>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Сроки реализации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Ответственный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Социальный патронат.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Индивидуальная программа реабилитации семьи:</a:t>
            </a:r>
            <a:endParaRPr lang="ru-RU" sz="31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200" b="1" dirty="0" smtClean="0">
                <a:latin typeface="Times New Roman" pitchFamily="18" charset="0"/>
                <a:cs typeface="Times New Roman" pitchFamily="18" charset="0"/>
              </a:rPr>
              <a:t>Практическая </a:t>
            </a:r>
            <a:r>
              <a:rPr lang="ru-RU" sz="4200" b="1" dirty="0">
                <a:latin typeface="Times New Roman" pitchFamily="18" charset="0"/>
                <a:cs typeface="Times New Roman" pitchFamily="18" charset="0"/>
              </a:rPr>
              <a:t>работа с семьей (реализация ИПР</a:t>
            </a:r>
            <a:r>
              <a:rPr lang="ru-RU" sz="4200" b="1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algn="just">
              <a:buNone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совместного плана реабилитации семьи в соответствии с индивидуальной программой реабилитации (проговаривание каждого пункта с семьей, обсуждение сроков исполнения, получение согласия  кровного родственника– под подпись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Организация и проведение запланированных встреч, консультаций</a:t>
            </a:r>
            <a:endParaRPr lang="ru-RU" sz="4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контроль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за исполнением ИПР и динамикой изменения жизненной ситуации, своевременное выявление возникающих трудностей</a:t>
            </a: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дополнение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плана реабилитации в связи с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изменяющимися условиями</a:t>
            </a: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оценка результативности деятельности вместе с подопечными и коллегами (не реже 1-2 раза в месяц в зависимости от ситуации) Ребенок проживает в кровной семье, родители способны самостоятельно удовлетворять его минимальные возрастные потребности.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5074"/>
            <a:ext cx="7239000" cy="1143000"/>
          </a:xfrm>
        </p:spPr>
        <p:txBody>
          <a:bodyPr>
            <a:normAutofit/>
          </a:bodyPr>
          <a:lstStyle/>
          <a:p>
            <a:r>
              <a:rPr lang="ru-RU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 pitchFamily="18" charset="0"/>
                <a:cs typeface="Times New Roman" pitchFamily="18" charset="0"/>
              </a:rPr>
              <a:t>оциальный </a:t>
            </a:r>
            <a:r>
              <a:rPr lang="ru-RU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imes New Roman" pitchFamily="18" charset="0"/>
                <a:cs typeface="Times New Roman" pitchFamily="18" charset="0"/>
              </a:rPr>
              <a:t>патронат. </a:t>
            </a:r>
            <a:r>
              <a:rPr lang="ru-RU" sz="2200" b="1" i="1" dirty="0" smtClean="0">
                <a:solidFill>
                  <a:srgbClr val="04617B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ВОСПИТАННИЦ С РОДСВЕННИКАМИ: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217" y="1630484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Luncheva\Desktop\IMG_1710 (2)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684499" y="1175401"/>
            <a:ext cx="3599446" cy="27544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" name="Picture 4" descr="C:\Users\Luncheva\Desktop\IMG_1694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774" y="4110146"/>
            <a:ext cx="3503745" cy="26282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" t="6776" r="2257" b="49"/>
          <a:stretch>
            <a:fillRect/>
          </a:stretch>
        </p:blipFill>
        <p:spPr bwMode="auto">
          <a:xfrm>
            <a:off x="6732240" y="4136123"/>
            <a:ext cx="1979517" cy="25762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7" name="Рисунок 6" descr="DSC_209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49" y="1163127"/>
            <a:ext cx="3771218" cy="2766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136" y="4038568"/>
            <a:ext cx="1996595" cy="27713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08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Социальный патронат.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Индивидуальная программа реабилитации семьи:</a:t>
            </a:r>
            <a:endParaRPr lang="ru-RU" sz="31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Что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делать, если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нет ожидаемых результатов от реализации ИПР:</a:t>
            </a:r>
          </a:p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Отрицательный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результат –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это то же результат!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роведение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супервизии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(рассмотрение случая при привлечении сторонних специалистов: юристов, психологов, социальных педагогов)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недостатке собственных ресурсов – поиск сторонних организаций, которые могли бы оказать помощь (наркологические центры,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Благотворительные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фонды,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Некоммерческие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организации,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Центры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психологической помощи по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районам, Органы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опеки 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попечительства)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4360" y="5157192"/>
            <a:ext cx="8219256" cy="1082384"/>
          </a:xfrm>
        </p:spPr>
        <p:txBody>
          <a:bodyPr>
            <a:noAutofit/>
          </a:bodyPr>
          <a:lstStyle/>
          <a:p>
            <a:pPr marL="0" indent="0" algn="ctr"/>
            <a:r>
              <a:rPr lang="ru-RU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</a:t>
            </a:r>
            <a:r>
              <a:rPr lang="ru-RU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 </a:t>
            </a:r>
            <a:r>
              <a:rPr lang="ru-RU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</a:t>
            </a:r>
            <a:r>
              <a:rPr lang="ru-RU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F:\Фото ЦСУ\Интерьер_ШПР_фото\IMG_529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5400600" cy="3672408"/>
          </a:xfrm>
          <a:prstGeom prst="rect">
            <a:avLst/>
          </a:prstGeom>
          <a:solidFill>
            <a:srgbClr val="B4DCFA">
              <a:tint val="98000"/>
              <a:shade val="90000"/>
              <a:satMod val="160000"/>
              <a:lumMod val="100000"/>
            </a:srgbClr>
          </a:solidFill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77766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401</TotalTime>
  <Words>113</Words>
  <Application>Microsoft Office PowerPoint</Application>
  <PresentationFormat>Экран (4:3)</PresentationFormat>
  <Paragraphs>101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   МАРФО-МАРИИНСКАЯ ОБИТЕЛЬ МИЛОСЕРДИЯ</vt:lpstr>
      <vt:lpstr>       Форма обращения кризисных семей в Центр семейного устройства</vt:lpstr>
      <vt:lpstr>Социальный патронат:</vt:lpstr>
      <vt:lpstr> Социальный патронат:</vt:lpstr>
      <vt:lpstr>Социальный патронат.               Направления деятельности:</vt:lpstr>
      <vt:lpstr>Социальный патронат.               Направления деятельности:</vt:lpstr>
      <vt:lpstr>Социальный патронат.               Направления деятельности:</vt:lpstr>
      <vt:lpstr>Социальный патронат.               Индивидуальная программа реабилитации семьи (ИПР):</vt:lpstr>
      <vt:lpstr>Социальный патронат.               Индивидуальная программа реабилитации семьи:</vt:lpstr>
      <vt:lpstr>Социальный патронат. ВСТРЕЧИ ВОСПИТАННИЦ С РОДСВЕННИКАМИ:</vt:lpstr>
      <vt:lpstr>Социальный патронат.               Индивидуальная программа реабилитации семьи:</vt:lpstr>
      <vt:lpstr>Благодарим вас 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МАРФО-МАРИИНСКАЯ ОБИТЕЛЬ МИЛОСЕРДИЯ</dc:title>
  <dc:creator>К</dc:creator>
  <cp:lastModifiedBy>Анна Кулешова</cp:lastModifiedBy>
  <cp:revision>38</cp:revision>
  <dcterms:created xsi:type="dcterms:W3CDTF">2016-04-16T18:24:01Z</dcterms:created>
  <dcterms:modified xsi:type="dcterms:W3CDTF">2017-06-05T15:22:36Z</dcterms:modified>
</cp:coreProperties>
</file>