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-229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C6106-9441-A246-8B13-9DF36228570A}" type="datetimeFigureOut">
              <a:rPr lang="ru-RU" smtClean="0"/>
              <a:t>14.03.17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3E139-138C-1840-A1DB-E2AFDC23D2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931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C6106-9441-A246-8B13-9DF36228570A}" type="datetimeFigureOut">
              <a:rPr lang="ru-RU" smtClean="0"/>
              <a:t>14.03.17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3E139-138C-1840-A1DB-E2AFDC23D2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833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C6106-9441-A246-8B13-9DF36228570A}" type="datetimeFigureOut">
              <a:rPr lang="ru-RU" smtClean="0"/>
              <a:t>14.03.17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3E139-138C-1840-A1DB-E2AFDC23D2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025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C6106-9441-A246-8B13-9DF36228570A}" type="datetimeFigureOut">
              <a:rPr lang="ru-RU" smtClean="0"/>
              <a:t>14.03.17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3E139-138C-1840-A1DB-E2AFDC23D2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143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C6106-9441-A246-8B13-9DF36228570A}" type="datetimeFigureOut">
              <a:rPr lang="ru-RU" smtClean="0"/>
              <a:t>14.03.17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3E139-138C-1840-A1DB-E2AFDC23D2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9651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C6106-9441-A246-8B13-9DF36228570A}" type="datetimeFigureOut">
              <a:rPr lang="ru-RU" smtClean="0"/>
              <a:t>14.03.17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3E139-138C-1840-A1DB-E2AFDC23D2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635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C6106-9441-A246-8B13-9DF36228570A}" type="datetimeFigureOut">
              <a:rPr lang="ru-RU" smtClean="0"/>
              <a:t>14.03.17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3E139-138C-1840-A1DB-E2AFDC23D2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7000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C6106-9441-A246-8B13-9DF36228570A}" type="datetimeFigureOut">
              <a:rPr lang="ru-RU" smtClean="0"/>
              <a:t>14.03.17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3E139-138C-1840-A1DB-E2AFDC23D2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976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C6106-9441-A246-8B13-9DF36228570A}" type="datetimeFigureOut">
              <a:rPr lang="ru-RU" smtClean="0"/>
              <a:t>14.03.17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3E139-138C-1840-A1DB-E2AFDC23D2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8721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C6106-9441-A246-8B13-9DF36228570A}" type="datetimeFigureOut">
              <a:rPr lang="ru-RU" smtClean="0"/>
              <a:t>14.03.17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3E139-138C-1840-A1DB-E2AFDC23D2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1303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C6106-9441-A246-8B13-9DF36228570A}" type="datetimeFigureOut">
              <a:rPr lang="ru-RU" smtClean="0"/>
              <a:t>14.03.17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3E139-138C-1840-A1DB-E2AFDC23D2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2911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C6106-9441-A246-8B13-9DF36228570A}" type="datetimeFigureOut">
              <a:rPr lang="ru-RU" smtClean="0"/>
              <a:t>14.03.17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3E139-138C-1840-A1DB-E2AFDC23D2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886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Продвижение </a:t>
            </a:r>
            <a:br>
              <a:rPr lang="ru-RU" dirty="0" smtClean="0"/>
            </a:br>
            <a:r>
              <a:rPr lang="ru-RU" dirty="0" smtClean="0"/>
              <a:t>благотворительного проекта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в социальных сетях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71826" y="4776957"/>
            <a:ext cx="6400800" cy="1752600"/>
          </a:xfrm>
        </p:spPr>
        <p:txBody>
          <a:bodyPr>
            <a:normAutofit fontScale="92500"/>
          </a:bodyPr>
          <a:lstStyle/>
          <a:p>
            <a:pPr algn="r"/>
            <a:r>
              <a:rPr lang="ru-RU" sz="2400" dirty="0" smtClean="0"/>
              <a:t>Татьяна Зверева</a:t>
            </a:r>
          </a:p>
          <a:p>
            <a:pPr algn="r"/>
            <a:r>
              <a:rPr lang="ru-RU" sz="2400" dirty="0"/>
              <a:t>р</a:t>
            </a:r>
            <a:r>
              <a:rPr lang="ru-RU" sz="2400" dirty="0" smtClean="0"/>
              <a:t>уководитель спецпроектов в интернете</a:t>
            </a:r>
            <a:br>
              <a:rPr lang="ru-RU" sz="2400" dirty="0" smtClean="0"/>
            </a:br>
            <a:r>
              <a:rPr lang="ru-RU" sz="2400" dirty="0" smtClean="0"/>
              <a:t>портал о благотворительности «МИЛОСЕРДИЕ</a:t>
            </a:r>
            <a:r>
              <a:rPr lang="en-US" sz="2400" dirty="0" smtClean="0"/>
              <a:t>.RU</a:t>
            </a:r>
            <a:r>
              <a:rPr lang="ru-RU" sz="2400" dirty="0" smtClean="0"/>
              <a:t>» </a:t>
            </a:r>
          </a:p>
          <a:p>
            <a:pPr algn="r"/>
            <a:r>
              <a:rPr lang="en-US" sz="2400" dirty="0" err="1" smtClean="0"/>
              <a:t>zverevatv@gmail.com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8688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Не создавайте страниц в </a:t>
            </a:r>
            <a:r>
              <a:rPr lang="ru-RU" dirty="0" err="1" smtClean="0"/>
              <a:t>соцсетях</a:t>
            </a:r>
            <a:r>
              <a:rPr lang="ru-RU" dirty="0" smtClean="0"/>
              <a:t> если: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55128" y="189711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у вас некому этим заниматься</a:t>
            </a:r>
          </a:p>
          <a:p>
            <a:r>
              <a:rPr lang="ru-RU" dirty="0" smtClean="0"/>
              <a:t>этим может заниматься только волонтер</a:t>
            </a:r>
          </a:p>
          <a:p>
            <a:r>
              <a:rPr lang="ru-RU" dirty="0" smtClean="0"/>
              <a:t>вы сами не пользуетесь </a:t>
            </a:r>
            <a:r>
              <a:rPr lang="ru-RU" dirty="0" err="1" smtClean="0"/>
              <a:t>соцсетями</a:t>
            </a:r>
            <a:endParaRPr lang="ru-RU" dirty="0" smtClean="0"/>
          </a:p>
          <a:p>
            <a:r>
              <a:rPr lang="ru-RU" dirty="0" smtClean="0"/>
              <a:t>ваш проект еще не начал свою работу</a:t>
            </a:r>
          </a:p>
          <a:p>
            <a:r>
              <a:rPr lang="ru-RU" dirty="0" smtClean="0"/>
              <a:t>вам нужно быстро собрать деньги</a:t>
            </a:r>
          </a:p>
          <a:p>
            <a:r>
              <a:rPr lang="ru-RU" dirty="0" smtClean="0"/>
              <a:t>вы не любите общаться с людьми</a:t>
            </a:r>
          </a:p>
          <a:p>
            <a:r>
              <a:rPr lang="ru-RU" dirty="0" smtClean="0"/>
              <a:t>вы не понимаете зачем вам нужны </a:t>
            </a:r>
            <a:r>
              <a:rPr lang="ru-RU" dirty="0" err="1" smtClean="0"/>
              <a:t>соцсети</a:t>
            </a:r>
            <a:endParaRPr lang="ru-RU" dirty="0" smtClean="0"/>
          </a:p>
          <a:p>
            <a:r>
              <a:rPr lang="ru-RU" dirty="0" smtClean="0"/>
              <a:t>вы не готовы вкладываться в долгий проект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8261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Вам нужно создавать страницу в </a:t>
            </a:r>
            <a:r>
              <a:rPr lang="ru-RU" dirty="0" err="1" smtClean="0"/>
              <a:t>соцсетях</a:t>
            </a:r>
            <a:r>
              <a:rPr lang="ru-RU" dirty="0" smtClean="0"/>
              <a:t>, если: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482684" cy="4525963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у вас уже много сторонников и друзей</a:t>
            </a:r>
          </a:p>
          <a:p>
            <a:r>
              <a:rPr lang="ru-RU" dirty="0" smtClean="0"/>
              <a:t>у вас в неделю есть несколько новостей</a:t>
            </a:r>
          </a:p>
          <a:p>
            <a:r>
              <a:rPr lang="ru-RU" dirty="0" smtClean="0"/>
              <a:t>часто есть фотографии событий и подопечных</a:t>
            </a:r>
          </a:p>
          <a:p>
            <a:r>
              <a:rPr lang="ru-RU" dirty="0" smtClean="0"/>
              <a:t>есть сотрудник, умеющий хорошо писать</a:t>
            </a:r>
          </a:p>
          <a:p>
            <a:r>
              <a:rPr lang="ru-RU" dirty="0" smtClean="0"/>
              <a:t>вы активный пользователь </a:t>
            </a:r>
            <a:r>
              <a:rPr lang="ru-RU" dirty="0" err="1" smtClean="0"/>
              <a:t>соцсетей</a:t>
            </a:r>
            <a:endParaRPr lang="ru-RU" dirty="0" smtClean="0"/>
          </a:p>
          <a:p>
            <a:r>
              <a:rPr lang="ru-RU" dirty="0" smtClean="0"/>
              <a:t>вы готовы вкладывать усилия и не ждать мгновенного результата</a:t>
            </a:r>
          </a:p>
          <a:p>
            <a:r>
              <a:rPr lang="ru-RU" dirty="0" smtClean="0"/>
              <a:t>вам нравится общаться с людьми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0111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Какие бывают </a:t>
            </a:r>
            <a:r>
              <a:rPr lang="ru-RU" dirty="0" err="1" smtClean="0"/>
              <a:t>соцсети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Вконтакте</a:t>
            </a:r>
            <a:endParaRPr lang="ru-RU" dirty="0" smtClean="0"/>
          </a:p>
          <a:p>
            <a:r>
              <a:rPr lang="ru-RU" dirty="0" err="1" smtClean="0"/>
              <a:t>Фейсбук</a:t>
            </a:r>
            <a:endParaRPr lang="ru-RU" dirty="0" smtClean="0"/>
          </a:p>
          <a:p>
            <a:r>
              <a:rPr lang="ru-RU" dirty="0" smtClean="0"/>
              <a:t>Одноклассники</a:t>
            </a:r>
          </a:p>
          <a:p>
            <a:r>
              <a:rPr lang="ru-RU" dirty="0" err="1" smtClean="0"/>
              <a:t>Инстаграм</a:t>
            </a:r>
            <a:endParaRPr lang="ru-RU" dirty="0" smtClean="0"/>
          </a:p>
          <a:p>
            <a:r>
              <a:rPr lang="ru-RU" dirty="0" err="1" smtClean="0"/>
              <a:t>Твиттер</a:t>
            </a:r>
            <a:endParaRPr lang="ru-RU" dirty="0" smtClean="0"/>
          </a:p>
          <a:p>
            <a:r>
              <a:rPr lang="ru-RU" dirty="0" smtClean="0"/>
              <a:t>Мой мир</a:t>
            </a:r>
          </a:p>
          <a:p>
            <a:r>
              <a:rPr lang="ru-RU" dirty="0" smtClean="0"/>
              <a:t>тематические </a:t>
            </a:r>
            <a:r>
              <a:rPr lang="ru-RU" dirty="0" err="1" smtClean="0"/>
              <a:t>соцсети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5429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публиковать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Позитив</a:t>
            </a:r>
          </a:p>
          <a:p>
            <a:r>
              <a:rPr lang="ru-RU" dirty="0" smtClean="0"/>
              <a:t>Негатив</a:t>
            </a:r>
          </a:p>
          <a:p>
            <a:r>
              <a:rPr lang="ru-RU" dirty="0" smtClean="0"/>
              <a:t>Интересное</a:t>
            </a:r>
          </a:p>
          <a:p>
            <a:r>
              <a:rPr lang="ru-RU" dirty="0" smtClean="0"/>
              <a:t>Познавательное</a:t>
            </a:r>
          </a:p>
          <a:p>
            <a:r>
              <a:rPr lang="ru-RU" dirty="0" smtClean="0"/>
              <a:t>Красивое</a:t>
            </a:r>
          </a:p>
          <a:p>
            <a:r>
              <a:rPr lang="ru-RU" dirty="0" smtClean="0"/>
              <a:t>Удивительное</a:t>
            </a:r>
          </a:p>
          <a:p>
            <a:r>
              <a:rPr lang="ru-RU" dirty="0" smtClean="0"/>
              <a:t>Призывы</a:t>
            </a:r>
          </a:p>
          <a:p>
            <a:r>
              <a:rPr lang="ru-RU" dirty="0" smtClean="0"/>
              <a:t>Обсуждения</a:t>
            </a:r>
          </a:p>
          <a:p>
            <a:r>
              <a:rPr lang="ru-RU" dirty="0" smtClean="0"/>
              <a:t>Просьбы (только одна из 4х публикаций)</a:t>
            </a:r>
          </a:p>
          <a:p>
            <a:endParaRPr lang="ru-RU" dirty="0"/>
          </a:p>
        </p:txBody>
      </p:sp>
      <p:pic>
        <p:nvPicPr>
          <p:cNvPr id="4" name="Изображение 3" descr="Снимок экрана 2017-03-14 в 21.18.4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099" y="1919737"/>
            <a:ext cx="4923992" cy="8903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62231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отвечать на комментарии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06509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Быстро</a:t>
            </a:r>
          </a:p>
          <a:p>
            <a:r>
              <a:rPr lang="ru-RU" dirty="0" smtClean="0"/>
              <a:t>Всегда вежливо</a:t>
            </a:r>
          </a:p>
          <a:p>
            <a:r>
              <a:rPr lang="ru-RU" dirty="0" smtClean="0"/>
              <a:t>Всегда позитивно</a:t>
            </a:r>
          </a:p>
          <a:p>
            <a:r>
              <a:rPr lang="ru-RU" dirty="0" smtClean="0"/>
              <a:t>Нет, не догадаются, объясните еще раз</a:t>
            </a:r>
          </a:p>
          <a:p>
            <a:r>
              <a:rPr lang="ru-RU" dirty="0" smtClean="0"/>
              <a:t>«В тексте все написано, читайте» нельзя</a:t>
            </a:r>
          </a:p>
          <a:p>
            <a:r>
              <a:rPr lang="ru-RU" dirty="0"/>
              <a:t>О</a:t>
            </a:r>
            <a:r>
              <a:rPr lang="ru-RU" dirty="0" smtClean="0"/>
              <a:t>бщение с «</a:t>
            </a:r>
            <a:r>
              <a:rPr lang="ru-RU" dirty="0" err="1" smtClean="0"/>
              <a:t>тролем</a:t>
            </a:r>
            <a:r>
              <a:rPr lang="ru-RU" dirty="0" smtClean="0"/>
              <a:t>» можно обратить в полезную дискуссию и информацию для других читателей</a:t>
            </a:r>
          </a:p>
          <a:p>
            <a:r>
              <a:rPr lang="ru-RU" dirty="0" smtClean="0"/>
              <a:t>Всегда благодарите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0788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должен уметь сотрудник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063978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Писать</a:t>
            </a:r>
          </a:p>
          <a:p>
            <a:r>
              <a:rPr lang="ru-RU" dirty="0" smtClean="0"/>
              <a:t>Читать </a:t>
            </a:r>
            <a:r>
              <a:rPr lang="ru-RU" dirty="0" smtClean="0">
                <a:sym typeface="Wingdings"/>
              </a:rPr>
              <a:t></a:t>
            </a:r>
          </a:p>
          <a:p>
            <a:r>
              <a:rPr lang="ru-RU" dirty="0" smtClean="0">
                <a:sym typeface="Wingdings"/>
              </a:rPr>
              <a:t>Уметь находить инфо-поводы</a:t>
            </a:r>
          </a:p>
          <a:p>
            <a:r>
              <a:rPr lang="ru-RU" dirty="0" smtClean="0">
                <a:sym typeface="Wingdings"/>
              </a:rPr>
              <a:t>Уметь выстроить отношения так, чтобы ему рассказывали все самое интересное.</a:t>
            </a:r>
          </a:p>
          <a:p>
            <a:r>
              <a:rPr lang="ru-RU" dirty="0" smtClean="0">
                <a:sym typeface="Wingdings"/>
              </a:rPr>
              <a:t>Фотографировать</a:t>
            </a:r>
          </a:p>
          <a:p>
            <a:r>
              <a:rPr lang="ru-RU" dirty="0" smtClean="0">
                <a:sym typeface="Wingdings"/>
              </a:rPr>
              <a:t>Быть активным пользователем </a:t>
            </a:r>
            <a:r>
              <a:rPr lang="ru-RU" dirty="0" err="1" smtClean="0">
                <a:sym typeface="Wingdings"/>
              </a:rPr>
              <a:t>соцсетей</a:t>
            </a:r>
            <a:endParaRPr lang="ru-RU" dirty="0" smtClean="0">
              <a:sym typeface="Wingdings"/>
            </a:endParaRPr>
          </a:p>
          <a:p>
            <a:r>
              <a:rPr lang="ru-RU" dirty="0" smtClean="0">
                <a:sym typeface="Wingdings"/>
              </a:rPr>
              <a:t>Любить общаться с людьми</a:t>
            </a:r>
          </a:p>
          <a:p>
            <a:r>
              <a:rPr lang="ru-RU" dirty="0" smtClean="0"/>
              <a:t>Мыслить как вы, чувствовать стиль организации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5755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продвигать страницу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383718" cy="4668086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Интересно писать</a:t>
            </a:r>
          </a:p>
          <a:p>
            <a:r>
              <a:rPr lang="ru-RU" dirty="0" smtClean="0"/>
              <a:t>Регулярно писать</a:t>
            </a:r>
          </a:p>
          <a:p>
            <a:r>
              <a:rPr lang="ru-RU" dirty="0" smtClean="0"/>
              <a:t>Звать всех своих друзей подписаться </a:t>
            </a:r>
          </a:p>
          <a:p>
            <a:r>
              <a:rPr lang="ru-RU" dirty="0" smtClean="0"/>
              <a:t>Договориться о взаимных публикациях с дружественным организациями</a:t>
            </a:r>
          </a:p>
          <a:p>
            <a:r>
              <a:rPr lang="ru-RU" dirty="0" smtClean="0"/>
              <a:t>Просить лидеров мнений поделиться или написать о вас</a:t>
            </a:r>
          </a:p>
          <a:p>
            <a:r>
              <a:rPr lang="ru-RU" dirty="0" smtClean="0"/>
              <a:t>Иногда рекламировать самые интересные публикации за деньги</a:t>
            </a:r>
            <a:endParaRPr lang="ru-RU" dirty="0" smtClean="0"/>
          </a:p>
          <a:p>
            <a:r>
              <a:rPr lang="ru-RU" dirty="0" smtClean="0"/>
              <a:t>Уметь ждать </a:t>
            </a:r>
            <a:r>
              <a:rPr lang="ru-RU" dirty="0" smtClean="0">
                <a:sym typeface="Wingdings"/>
              </a:rPr>
              <a:t>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25257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264</Words>
  <Application>Microsoft Macintosh PowerPoint</Application>
  <PresentationFormat>Экран (4:3)</PresentationFormat>
  <Paragraphs>65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Продвижение  благотворительного проекта в социальных сетях</vt:lpstr>
      <vt:lpstr>Не создавайте страниц в соцсетях если:</vt:lpstr>
      <vt:lpstr>Вам нужно создавать страницу в соцсетях, если: </vt:lpstr>
      <vt:lpstr>Какие бывают соцсети</vt:lpstr>
      <vt:lpstr>Что публиковать</vt:lpstr>
      <vt:lpstr>Как отвечать на комментарии</vt:lpstr>
      <vt:lpstr>Что должен уметь сотрудник</vt:lpstr>
      <vt:lpstr>Как продвигать страницу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Продвижение  благотворительного проекта в социальных сетях</dc:title>
  <dc:creator>Tatiana</dc:creator>
  <cp:lastModifiedBy>Tatiana</cp:lastModifiedBy>
  <cp:revision>5</cp:revision>
  <dcterms:created xsi:type="dcterms:W3CDTF">2017-03-14T15:07:48Z</dcterms:created>
  <dcterms:modified xsi:type="dcterms:W3CDTF">2017-03-14T18:30:05Z</dcterms:modified>
</cp:coreProperties>
</file>