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5.xml" ContentType="application/vnd.openxmlformats-officedocument.drawingml.chartshape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rawings/drawing3.xml" ContentType="application/vnd.openxmlformats-officedocument.drawingml.chartshapes+xml"/>
  <Default Extension="bin" ContentType="application/vnd.openxmlformats-officedocument.oleObject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70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Лист1!$A$2:$A$9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45</c:v>
                </c:pt>
                <c:pt idx="1">
                  <c:v>45</c:v>
                </c:pt>
                <c:pt idx="2">
                  <c:v>45</c:v>
                </c:pt>
                <c:pt idx="3">
                  <c:v>45</c:v>
                </c:pt>
                <c:pt idx="4">
                  <c:v>45</c:v>
                </c:pt>
                <c:pt idx="5">
                  <c:v>45</c:v>
                </c:pt>
                <c:pt idx="6">
                  <c:v>45</c:v>
                </c:pt>
                <c:pt idx="7">
                  <c:v>45</c:v>
                </c:pt>
              </c:numCache>
            </c:numRef>
          </c:val>
        </c:ser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Лист1!$A$2:$A$9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45</c:v>
                </c:pt>
                <c:pt idx="1">
                  <c:v>45</c:v>
                </c:pt>
                <c:pt idx="2">
                  <c:v>45</c:v>
                </c:pt>
                <c:pt idx="3">
                  <c:v>45</c:v>
                </c:pt>
                <c:pt idx="4">
                  <c:v>45</c:v>
                </c:pt>
                <c:pt idx="5">
                  <c:v>45</c:v>
                </c:pt>
                <c:pt idx="6">
                  <c:v>45</c:v>
                </c:pt>
                <c:pt idx="7">
                  <c:v>45</c:v>
                </c:pt>
              </c:numCache>
            </c:numRef>
          </c:val>
        </c:ser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2"/>
            <c:spPr>
              <a:gradFill rotWithShape="1">
                <a:gsLst>
                  <a:gs pos="0">
                    <a:schemeClr val="dk1">
                      <a:shade val="51000"/>
                      <a:satMod val="130000"/>
                    </a:schemeClr>
                  </a:gs>
                  <a:gs pos="80000">
                    <a:schemeClr val="dk1">
                      <a:shade val="93000"/>
                      <a:satMod val="130000"/>
                    </a:schemeClr>
                  </a:gs>
                  <a:gs pos="100000">
                    <a:schemeClr val="dk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cat>
            <c:strRef>
              <c:f>Лист1!$A$2:$A$11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45</c:v>
                </c:pt>
                <c:pt idx="1">
                  <c:v>45</c:v>
                </c:pt>
                <c:pt idx="2">
                  <c:v>70</c:v>
                </c:pt>
                <c:pt idx="3">
                  <c:v>45</c:v>
                </c:pt>
                <c:pt idx="4">
                  <c:v>45</c:v>
                </c:pt>
                <c:pt idx="5">
                  <c:v>45</c:v>
                </c:pt>
                <c:pt idx="6">
                  <c:v>45</c:v>
                </c:pt>
                <c:pt idx="7">
                  <c:v>45</c:v>
                </c:pt>
                <c:pt idx="8">
                  <c:v>45</c:v>
                </c:pt>
              </c:numCache>
            </c:numRef>
          </c:val>
        </c:ser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2"/>
            <c:spPr>
              <a:solidFill>
                <a:schemeClr val="dk1"/>
              </a:solidFill>
              <a:ln w="25400" cap="flat" cmpd="sng" algn="ctr">
                <a:solidFill>
                  <a:schemeClr val="dk1">
                    <a:shade val="50000"/>
                  </a:schemeClr>
                </a:solidFill>
                <a:prstDash val="solid"/>
              </a:ln>
              <a:effectLst/>
            </c:spPr>
          </c:dPt>
          <c:cat>
            <c:numRef>
              <c:f>Лист1!$A$2:$A$10</c:f>
              <c:numCache>
                <c:formatCode>General</c:formatCode>
                <c:ptCount val="9"/>
              </c:numCache>
            </c:num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10</c:v>
                </c:pt>
                <c:pt idx="1">
                  <c:v>10</c:v>
                </c:pt>
                <c:pt idx="2">
                  <c:v>200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</c:numCache>
            </c:numRef>
          </c:val>
        </c:ser>
        <c:firstSliceAng val="0"/>
      </c:pieChart>
      <c:spPr>
        <a:noFill/>
        <a:ln w="25400">
          <a:noFill/>
        </a:ln>
      </c:spPr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2"/>
            <c:spPr>
              <a:solidFill>
                <a:schemeClr val="dk1"/>
              </a:solidFill>
              <a:ln w="25400" cap="flat" cmpd="sng" algn="ctr">
                <a:solidFill>
                  <a:schemeClr val="dk1">
                    <a:shade val="50000"/>
                  </a:schemeClr>
                </a:solidFill>
                <a:prstDash val="solid"/>
              </a:ln>
              <a:effectLst/>
            </c:spPr>
          </c:dPt>
          <c:cat>
            <c:numRef>
              <c:f>Лист1!$A$2:$A$10</c:f>
              <c:numCache>
                <c:formatCode>General</c:formatCode>
                <c:ptCount val="9"/>
              </c:numCache>
            </c:num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50</c:v>
                </c:pt>
                <c:pt idx="1">
                  <c:v>50</c:v>
                </c:pt>
                <c:pt idx="2">
                  <c:v>10</c:v>
                </c:pt>
                <c:pt idx="3">
                  <c:v>50</c:v>
                </c:pt>
                <c:pt idx="4">
                  <c:v>50</c:v>
                </c:pt>
                <c:pt idx="5">
                  <c:v>50</c:v>
                </c:pt>
                <c:pt idx="6">
                  <c:v>50</c:v>
                </c:pt>
                <c:pt idx="7">
                  <c:v>50</c:v>
                </c:pt>
                <c:pt idx="8">
                  <c:v>50</c:v>
                </c:pt>
              </c:numCache>
            </c:numRef>
          </c:val>
        </c:ser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0.37304</cdr:x>
      <cdr:y>0.06253</cdr:y>
    </cdr:from>
    <cdr:to>
      <cdr:x>0.50469</cdr:x>
      <cdr:y>0.47905</cdr:y>
    </cdr:to>
    <cdr:sp macro="" textlink="">
      <cdr:nvSpPr>
        <cdr:cNvPr id="2" name="TextBox 1"/>
        <cdr:cNvSpPr txBox="1"/>
      </cdr:nvSpPr>
      <cdr:spPr>
        <a:xfrm xmlns:a="http://schemas.openxmlformats.org/drawingml/2006/main" rot="14496523">
          <a:off x="2180887" y="1059067"/>
          <a:ext cx="2410159" cy="10157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800" dirty="0" smtClean="0"/>
            <a:t>       </a:t>
          </a:r>
          <a:r>
            <a:rPr lang="ru-RU" sz="2800" dirty="0" smtClean="0"/>
            <a:t>Я -духовное</a:t>
          </a:r>
          <a:endParaRPr lang="ru-RU" sz="2800" dirty="0"/>
        </a:p>
      </cdr:txBody>
    </cdr:sp>
  </cdr:relSizeAnchor>
  <cdr:relSizeAnchor xmlns:cdr="http://schemas.openxmlformats.org/drawingml/2006/chartDrawing">
    <cdr:from>
      <cdr:x>0.36037</cdr:x>
      <cdr:y>0.56617</cdr:y>
    </cdr:from>
    <cdr:to>
      <cdr:x>0.50666</cdr:x>
      <cdr:y>0.95724</cdr:y>
    </cdr:to>
    <cdr:sp macro="" textlink="">
      <cdr:nvSpPr>
        <cdr:cNvPr id="4" name="TextBox 3"/>
        <cdr:cNvSpPr txBox="1"/>
      </cdr:nvSpPr>
      <cdr:spPr>
        <a:xfrm xmlns:a="http://schemas.openxmlformats.org/drawingml/2006/main" rot="17825490">
          <a:off x="2213243" y="3843270"/>
          <a:ext cx="2262932" cy="1128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800" dirty="0" smtClean="0"/>
            <a:t> </a:t>
          </a:r>
          <a:r>
            <a:rPr lang="ru-RU" sz="3200" dirty="0" smtClean="0"/>
            <a:t>Я-родитель</a:t>
          </a:r>
          <a:endParaRPr lang="ru-RU" sz="3200" dirty="0"/>
        </a:p>
      </cdr:txBody>
    </cdr:sp>
  </cdr:relSizeAnchor>
  <cdr:relSizeAnchor xmlns:cdr="http://schemas.openxmlformats.org/drawingml/2006/chartDrawing">
    <cdr:from>
      <cdr:x>0.51767</cdr:x>
      <cdr:y>0.57495</cdr:y>
    </cdr:from>
    <cdr:to>
      <cdr:x>0.66694</cdr:x>
      <cdr:y>0.9966</cdr:y>
    </cdr:to>
    <cdr:sp macro="" textlink="">
      <cdr:nvSpPr>
        <cdr:cNvPr id="5" name="TextBox 4"/>
        <cdr:cNvSpPr txBox="1"/>
      </cdr:nvSpPr>
      <cdr:spPr>
        <a:xfrm xmlns:a="http://schemas.openxmlformats.org/drawingml/2006/main" rot="3691024">
          <a:off x="3349860" y="3971037"/>
          <a:ext cx="2439873" cy="11516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800" dirty="0" smtClean="0"/>
            <a:t>Я-партнер</a:t>
          </a:r>
        </a:p>
        <a:p xmlns:a="http://schemas.openxmlformats.org/drawingml/2006/main">
          <a:r>
            <a:rPr lang="ru-RU" sz="2800" dirty="0" smtClean="0"/>
            <a:t>(муж/жена)</a:t>
          </a:r>
          <a:endParaRPr lang="ru-RU" sz="2800" dirty="0"/>
        </a:p>
      </cdr:txBody>
    </cdr:sp>
  </cdr:relSizeAnchor>
  <cdr:relSizeAnchor xmlns:cdr="http://schemas.openxmlformats.org/drawingml/2006/chartDrawing">
    <cdr:from>
      <cdr:x>0.53315</cdr:x>
      <cdr:y>0.55053</cdr:y>
    </cdr:from>
    <cdr:to>
      <cdr:x>0.81476</cdr:x>
      <cdr:y>0.69509</cdr:y>
    </cdr:to>
    <cdr:sp macro="" textlink="">
      <cdr:nvSpPr>
        <cdr:cNvPr id="6" name="TextBox 5"/>
        <cdr:cNvSpPr txBox="1"/>
      </cdr:nvSpPr>
      <cdr:spPr>
        <a:xfrm xmlns:a="http://schemas.openxmlformats.org/drawingml/2006/main" rot="1647093" flipH="1">
          <a:off x="4113398" y="3185645"/>
          <a:ext cx="2172700" cy="8364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3200" dirty="0" smtClean="0"/>
            <a:t>Я-ребенок</a:t>
          </a:r>
          <a:endParaRPr lang="ru-RU" sz="3200" dirty="0"/>
        </a:p>
      </cdr:txBody>
    </cdr:sp>
  </cdr:relSizeAnchor>
  <cdr:relSizeAnchor xmlns:cdr="http://schemas.openxmlformats.org/drawingml/2006/chartDrawing">
    <cdr:from>
      <cdr:x>0.58037</cdr:x>
      <cdr:y>0.25094</cdr:y>
    </cdr:from>
    <cdr:to>
      <cdr:x>0.86661</cdr:x>
      <cdr:y>0.47038</cdr:y>
    </cdr:to>
    <cdr:sp macro="" textlink="">
      <cdr:nvSpPr>
        <cdr:cNvPr id="7" name="TextBox 6"/>
        <cdr:cNvSpPr txBox="1"/>
      </cdr:nvSpPr>
      <cdr:spPr>
        <a:xfrm xmlns:a="http://schemas.openxmlformats.org/drawingml/2006/main" rot="18984388">
          <a:off x="4477699" y="1452067"/>
          <a:ext cx="2208461" cy="12697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800" dirty="0" smtClean="0"/>
            <a:t>Я-мужчина/</a:t>
          </a:r>
        </a:p>
        <a:p xmlns:a="http://schemas.openxmlformats.org/drawingml/2006/main">
          <a:r>
            <a:rPr lang="ru-RU" sz="2800" dirty="0" smtClean="0"/>
            <a:t>женщина</a:t>
          </a:r>
          <a:endParaRPr lang="ru-RU" sz="2800" dirty="0"/>
        </a:p>
      </cdr:txBody>
    </cdr:sp>
  </cdr:relSizeAnchor>
  <cdr:relSizeAnchor xmlns:cdr="http://schemas.openxmlformats.org/drawingml/2006/chartDrawing">
    <cdr:from>
      <cdr:x>0.51516</cdr:x>
      <cdr:y>0.06617</cdr:y>
    </cdr:from>
    <cdr:to>
      <cdr:x>0.67923</cdr:x>
      <cdr:y>0.46497</cdr:y>
    </cdr:to>
    <cdr:sp macro="" textlink="">
      <cdr:nvSpPr>
        <cdr:cNvPr id="8" name="TextBox 7"/>
        <cdr:cNvSpPr txBox="1"/>
      </cdr:nvSpPr>
      <cdr:spPr>
        <a:xfrm xmlns:a="http://schemas.openxmlformats.org/drawingml/2006/main" rot="17167437">
          <a:off x="3453706" y="903758"/>
          <a:ext cx="2307639" cy="12658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3200" dirty="0" smtClean="0"/>
            <a:t>Я-телесное</a:t>
          </a:r>
          <a:endParaRPr lang="ru-RU" sz="3200" dirty="0"/>
        </a:p>
      </cdr:txBody>
    </cdr:sp>
  </cdr:relSizeAnchor>
  <cdr:relSizeAnchor xmlns:cdr="http://schemas.openxmlformats.org/drawingml/2006/chartDrawing">
    <cdr:from>
      <cdr:x>0.17088</cdr:x>
      <cdr:y>0.35576</cdr:y>
    </cdr:from>
    <cdr:to>
      <cdr:x>0.44765</cdr:x>
      <cdr:y>0.51105</cdr:y>
    </cdr:to>
    <cdr:sp macro="" textlink="">
      <cdr:nvSpPr>
        <cdr:cNvPr id="9" name="TextBox 8"/>
        <cdr:cNvSpPr txBox="1"/>
      </cdr:nvSpPr>
      <cdr:spPr>
        <a:xfrm xmlns:a="http://schemas.openxmlformats.org/drawingml/2006/main" rot="1169646">
          <a:off x="1318419" y="2058576"/>
          <a:ext cx="2135309" cy="8985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800" dirty="0" smtClean="0"/>
            <a:t>Я-член групп</a:t>
          </a:r>
          <a:endParaRPr lang="ru-RU" sz="2800" dirty="0"/>
        </a:p>
      </cdr:txBody>
    </cdr:sp>
  </cdr:relSizeAnchor>
  <cdr:relSizeAnchor xmlns:cdr="http://schemas.openxmlformats.org/drawingml/2006/chartDrawing">
    <cdr:from>
      <cdr:x>0.16233</cdr:x>
      <cdr:y>0.55219</cdr:y>
    </cdr:from>
    <cdr:to>
      <cdr:x>0.42672</cdr:x>
      <cdr:y>0.70366</cdr:y>
    </cdr:to>
    <cdr:sp macro="" textlink="">
      <cdr:nvSpPr>
        <cdr:cNvPr id="10" name="TextBox 9"/>
        <cdr:cNvSpPr txBox="1"/>
      </cdr:nvSpPr>
      <cdr:spPr>
        <a:xfrm xmlns:a="http://schemas.openxmlformats.org/drawingml/2006/main" rot="20540095">
          <a:off x="1252460" y="3195238"/>
          <a:ext cx="2039833" cy="8764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400" dirty="0" smtClean="0"/>
            <a:t>Я-профессионал</a:t>
          </a:r>
          <a:endParaRPr lang="ru-RU" sz="24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0.37304</cdr:x>
      <cdr:y>0.06253</cdr:y>
    </cdr:from>
    <cdr:to>
      <cdr:x>0.50469</cdr:x>
      <cdr:y>0.47905</cdr:y>
    </cdr:to>
    <cdr:sp macro="" textlink="">
      <cdr:nvSpPr>
        <cdr:cNvPr id="2" name="TextBox 1"/>
        <cdr:cNvSpPr txBox="1"/>
      </cdr:nvSpPr>
      <cdr:spPr>
        <a:xfrm xmlns:a="http://schemas.openxmlformats.org/drawingml/2006/main" rot="14496523">
          <a:off x="2180887" y="1059067"/>
          <a:ext cx="2410159" cy="10157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800" dirty="0" smtClean="0"/>
            <a:t>       </a:t>
          </a:r>
          <a:r>
            <a:rPr lang="ru-RU" sz="2800" dirty="0" smtClean="0"/>
            <a:t>Я -духовное</a:t>
          </a:r>
          <a:endParaRPr lang="ru-RU" sz="2800" dirty="0"/>
        </a:p>
      </cdr:txBody>
    </cdr:sp>
  </cdr:relSizeAnchor>
  <cdr:relSizeAnchor xmlns:cdr="http://schemas.openxmlformats.org/drawingml/2006/chartDrawing">
    <cdr:from>
      <cdr:x>0.36037</cdr:x>
      <cdr:y>0.56617</cdr:y>
    </cdr:from>
    <cdr:to>
      <cdr:x>0.50666</cdr:x>
      <cdr:y>0.95724</cdr:y>
    </cdr:to>
    <cdr:sp macro="" textlink="">
      <cdr:nvSpPr>
        <cdr:cNvPr id="4" name="TextBox 3"/>
        <cdr:cNvSpPr txBox="1"/>
      </cdr:nvSpPr>
      <cdr:spPr>
        <a:xfrm xmlns:a="http://schemas.openxmlformats.org/drawingml/2006/main" rot="17825490">
          <a:off x="2213243" y="3843270"/>
          <a:ext cx="2262932" cy="1128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800" dirty="0" smtClean="0"/>
            <a:t> </a:t>
          </a:r>
          <a:r>
            <a:rPr lang="ru-RU" sz="3200" dirty="0" smtClean="0"/>
            <a:t>Я-родитель</a:t>
          </a:r>
          <a:endParaRPr lang="ru-RU" sz="3200" dirty="0"/>
        </a:p>
      </cdr:txBody>
    </cdr:sp>
  </cdr:relSizeAnchor>
  <cdr:relSizeAnchor xmlns:cdr="http://schemas.openxmlformats.org/drawingml/2006/chartDrawing">
    <cdr:from>
      <cdr:x>0.51767</cdr:x>
      <cdr:y>0.57495</cdr:y>
    </cdr:from>
    <cdr:to>
      <cdr:x>0.66694</cdr:x>
      <cdr:y>0.9966</cdr:y>
    </cdr:to>
    <cdr:sp macro="" textlink="">
      <cdr:nvSpPr>
        <cdr:cNvPr id="5" name="TextBox 4"/>
        <cdr:cNvSpPr txBox="1"/>
      </cdr:nvSpPr>
      <cdr:spPr>
        <a:xfrm xmlns:a="http://schemas.openxmlformats.org/drawingml/2006/main" rot="3691024">
          <a:off x="3349860" y="3971037"/>
          <a:ext cx="2439873" cy="11516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800" dirty="0" smtClean="0"/>
            <a:t>Я-партнер</a:t>
          </a:r>
        </a:p>
        <a:p xmlns:a="http://schemas.openxmlformats.org/drawingml/2006/main">
          <a:r>
            <a:rPr lang="ru-RU" sz="2800" dirty="0" smtClean="0"/>
            <a:t>(муж/жена)</a:t>
          </a:r>
          <a:endParaRPr lang="ru-RU" sz="2800" dirty="0"/>
        </a:p>
      </cdr:txBody>
    </cdr:sp>
  </cdr:relSizeAnchor>
  <cdr:relSizeAnchor xmlns:cdr="http://schemas.openxmlformats.org/drawingml/2006/chartDrawing">
    <cdr:from>
      <cdr:x>0.53315</cdr:x>
      <cdr:y>0.55053</cdr:y>
    </cdr:from>
    <cdr:to>
      <cdr:x>0.81476</cdr:x>
      <cdr:y>0.69509</cdr:y>
    </cdr:to>
    <cdr:sp macro="" textlink="">
      <cdr:nvSpPr>
        <cdr:cNvPr id="6" name="TextBox 5"/>
        <cdr:cNvSpPr txBox="1"/>
      </cdr:nvSpPr>
      <cdr:spPr>
        <a:xfrm xmlns:a="http://schemas.openxmlformats.org/drawingml/2006/main" rot="1647093" flipH="1">
          <a:off x="4113398" y="3185645"/>
          <a:ext cx="2172700" cy="8364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3200" dirty="0" smtClean="0"/>
            <a:t>Я-ребенок</a:t>
          </a:r>
          <a:endParaRPr lang="ru-RU" sz="3200" dirty="0"/>
        </a:p>
      </cdr:txBody>
    </cdr:sp>
  </cdr:relSizeAnchor>
  <cdr:relSizeAnchor xmlns:cdr="http://schemas.openxmlformats.org/drawingml/2006/chartDrawing">
    <cdr:from>
      <cdr:x>0.58037</cdr:x>
      <cdr:y>0.25094</cdr:y>
    </cdr:from>
    <cdr:to>
      <cdr:x>0.86661</cdr:x>
      <cdr:y>0.47038</cdr:y>
    </cdr:to>
    <cdr:sp macro="" textlink="">
      <cdr:nvSpPr>
        <cdr:cNvPr id="7" name="TextBox 6"/>
        <cdr:cNvSpPr txBox="1"/>
      </cdr:nvSpPr>
      <cdr:spPr>
        <a:xfrm xmlns:a="http://schemas.openxmlformats.org/drawingml/2006/main" rot="18984388">
          <a:off x="4477699" y="1452067"/>
          <a:ext cx="2208461" cy="12697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800" dirty="0" smtClean="0"/>
            <a:t>Я-мужчина/</a:t>
          </a:r>
        </a:p>
        <a:p xmlns:a="http://schemas.openxmlformats.org/drawingml/2006/main">
          <a:r>
            <a:rPr lang="ru-RU" sz="2800" dirty="0" smtClean="0"/>
            <a:t>женщина</a:t>
          </a:r>
          <a:endParaRPr lang="ru-RU" sz="2800" dirty="0"/>
        </a:p>
      </cdr:txBody>
    </cdr:sp>
  </cdr:relSizeAnchor>
  <cdr:relSizeAnchor xmlns:cdr="http://schemas.openxmlformats.org/drawingml/2006/chartDrawing">
    <cdr:from>
      <cdr:x>0.51516</cdr:x>
      <cdr:y>0.06617</cdr:y>
    </cdr:from>
    <cdr:to>
      <cdr:x>0.67923</cdr:x>
      <cdr:y>0.46497</cdr:y>
    </cdr:to>
    <cdr:sp macro="" textlink="">
      <cdr:nvSpPr>
        <cdr:cNvPr id="8" name="TextBox 7"/>
        <cdr:cNvSpPr txBox="1"/>
      </cdr:nvSpPr>
      <cdr:spPr>
        <a:xfrm xmlns:a="http://schemas.openxmlformats.org/drawingml/2006/main" rot="17167437">
          <a:off x="3453706" y="903758"/>
          <a:ext cx="2307639" cy="12658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3200" dirty="0" smtClean="0"/>
            <a:t>Я-телесное</a:t>
          </a:r>
          <a:endParaRPr lang="ru-RU" sz="3200" dirty="0"/>
        </a:p>
      </cdr:txBody>
    </cdr:sp>
  </cdr:relSizeAnchor>
  <cdr:relSizeAnchor xmlns:cdr="http://schemas.openxmlformats.org/drawingml/2006/chartDrawing">
    <cdr:from>
      <cdr:x>0.17088</cdr:x>
      <cdr:y>0.35576</cdr:y>
    </cdr:from>
    <cdr:to>
      <cdr:x>0.44765</cdr:x>
      <cdr:y>0.51105</cdr:y>
    </cdr:to>
    <cdr:sp macro="" textlink="">
      <cdr:nvSpPr>
        <cdr:cNvPr id="9" name="TextBox 8"/>
        <cdr:cNvSpPr txBox="1"/>
      </cdr:nvSpPr>
      <cdr:spPr>
        <a:xfrm xmlns:a="http://schemas.openxmlformats.org/drawingml/2006/main" rot="1169646">
          <a:off x="1318419" y="2058576"/>
          <a:ext cx="2135309" cy="8985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800" dirty="0" smtClean="0"/>
            <a:t>Я-член </a:t>
          </a:r>
          <a:r>
            <a:rPr lang="ru-RU" sz="2800" dirty="0" smtClean="0"/>
            <a:t>группы</a:t>
          </a:r>
          <a:endParaRPr lang="ru-RU" sz="2800" dirty="0"/>
        </a:p>
      </cdr:txBody>
    </cdr:sp>
  </cdr:relSizeAnchor>
  <cdr:relSizeAnchor xmlns:cdr="http://schemas.openxmlformats.org/drawingml/2006/chartDrawing">
    <cdr:from>
      <cdr:x>0.16233</cdr:x>
      <cdr:y>0.55219</cdr:y>
    </cdr:from>
    <cdr:to>
      <cdr:x>0.42672</cdr:x>
      <cdr:y>0.70366</cdr:y>
    </cdr:to>
    <cdr:sp macro="" textlink="">
      <cdr:nvSpPr>
        <cdr:cNvPr id="10" name="TextBox 9"/>
        <cdr:cNvSpPr txBox="1"/>
      </cdr:nvSpPr>
      <cdr:spPr>
        <a:xfrm xmlns:a="http://schemas.openxmlformats.org/drawingml/2006/main" rot="20540095">
          <a:off x="1252460" y="3195238"/>
          <a:ext cx="2039833" cy="8764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400" dirty="0" smtClean="0"/>
            <a:t>Я-профессионал</a:t>
          </a:r>
          <a:endParaRPr lang="ru-RU" sz="24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0.36265</cdr:x>
      <cdr:y>0.02724</cdr:y>
    </cdr:from>
    <cdr:to>
      <cdr:x>0.46628</cdr:x>
      <cdr:y>0.46355</cdr:y>
    </cdr:to>
    <cdr:sp macro="" textlink="">
      <cdr:nvSpPr>
        <cdr:cNvPr id="2" name="TextBox 1"/>
        <cdr:cNvSpPr txBox="1"/>
      </cdr:nvSpPr>
      <cdr:spPr>
        <a:xfrm xmlns:a="http://schemas.openxmlformats.org/drawingml/2006/main" rot="3892884">
          <a:off x="1935354" y="1020220"/>
          <a:ext cx="2524704" cy="7995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800" dirty="0" smtClean="0"/>
            <a:t>       </a:t>
          </a:r>
          <a:r>
            <a:rPr lang="ru-RU" sz="2800" dirty="0" smtClean="0"/>
            <a:t>Я -духовное</a:t>
          </a:r>
          <a:endParaRPr lang="ru-RU" sz="2800" dirty="0"/>
        </a:p>
      </cdr:txBody>
    </cdr:sp>
  </cdr:relSizeAnchor>
  <cdr:relSizeAnchor xmlns:cdr="http://schemas.openxmlformats.org/drawingml/2006/chartDrawing">
    <cdr:from>
      <cdr:x>0.28673</cdr:x>
      <cdr:y>0.50176</cdr:y>
    </cdr:from>
    <cdr:to>
      <cdr:x>0.3991</cdr:x>
      <cdr:y>0.89283</cdr:y>
    </cdr:to>
    <cdr:sp macro="" textlink="">
      <cdr:nvSpPr>
        <cdr:cNvPr id="4" name="TextBox 3"/>
        <cdr:cNvSpPr txBox="1"/>
      </cdr:nvSpPr>
      <cdr:spPr>
        <a:xfrm xmlns:a="http://schemas.openxmlformats.org/drawingml/2006/main" rot="18578781">
          <a:off x="1514269" y="3601419"/>
          <a:ext cx="2262918" cy="8669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800" dirty="0" smtClean="0"/>
            <a:t> </a:t>
          </a:r>
          <a:r>
            <a:rPr lang="ru-RU" sz="3200" dirty="0" smtClean="0"/>
            <a:t>Я-родитель</a:t>
          </a:r>
          <a:endParaRPr lang="ru-RU" sz="3200" dirty="0"/>
        </a:p>
      </cdr:txBody>
    </cdr:sp>
  </cdr:relSizeAnchor>
  <cdr:relSizeAnchor xmlns:cdr="http://schemas.openxmlformats.org/drawingml/2006/chartDrawing">
    <cdr:from>
      <cdr:x>0.39634</cdr:x>
      <cdr:y>0.54129</cdr:y>
    </cdr:from>
    <cdr:to>
      <cdr:x>0.51089</cdr:x>
      <cdr:y>0.95635</cdr:y>
    </cdr:to>
    <cdr:sp macro="" textlink="">
      <cdr:nvSpPr>
        <cdr:cNvPr id="5" name="TextBox 4"/>
        <cdr:cNvSpPr txBox="1"/>
      </cdr:nvSpPr>
      <cdr:spPr>
        <a:xfrm xmlns:a="http://schemas.openxmlformats.org/drawingml/2006/main" rot="17172832">
          <a:off x="2298936" y="3891115"/>
          <a:ext cx="2401697" cy="8838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800" dirty="0" smtClean="0"/>
            <a:t>Я-партнер</a:t>
          </a:r>
        </a:p>
        <a:p xmlns:a="http://schemas.openxmlformats.org/drawingml/2006/main">
          <a:r>
            <a:rPr lang="ru-RU" sz="2800" dirty="0" smtClean="0"/>
            <a:t>(муж/жена)</a:t>
          </a:r>
          <a:endParaRPr lang="ru-RU" sz="2800" dirty="0"/>
        </a:p>
      </cdr:txBody>
    </cdr:sp>
  </cdr:relSizeAnchor>
  <cdr:relSizeAnchor xmlns:cdr="http://schemas.openxmlformats.org/drawingml/2006/chartDrawing">
    <cdr:from>
      <cdr:x>0.52702</cdr:x>
      <cdr:y>0.56654</cdr:y>
    </cdr:from>
    <cdr:to>
      <cdr:x>0.62472</cdr:x>
      <cdr:y>0.99334</cdr:y>
    </cdr:to>
    <cdr:sp macro="" textlink="">
      <cdr:nvSpPr>
        <cdr:cNvPr id="6" name="TextBox 5"/>
        <cdr:cNvSpPr txBox="1"/>
      </cdr:nvSpPr>
      <cdr:spPr>
        <a:xfrm xmlns:a="http://schemas.openxmlformats.org/drawingml/2006/main" rot="3924773" flipH="1">
          <a:off x="3208133" y="4136224"/>
          <a:ext cx="2469697" cy="7537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3200" dirty="0" smtClean="0"/>
            <a:t>Я-ребенок</a:t>
          </a:r>
          <a:endParaRPr lang="ru-RU" sz="3200" dirty="0"/>
        </a:p>
      </cdr:txBody>
    </cdr:sp>
  </cdr:relSizeAnchor>
  <cdr:relSizeAnchor xmlns:cdr="http://schemas.openxmlformats.org/drawingml/2006/chartDrawing">
    <cdr:from>
      <cdr:x>0.54036</cdr:x>
      <cdr:y>0.23034</cdr:y>
    </cdr:from>
    <cdr:to>
      <cdr:x>0.8266</cdr:x>
      <cdr:y>0.37892</cdr:y>
    </cdr:to>
    <cdr:sp macro="" textlink="">
      <cdr:nvSpPr>
        <cdr:cNvPr id="7" name="TextBox 6"/>
        <cdr:cNvSpPr txBox="1"/>
      </cdr:nvSpPr>
      <cdr:spPr>
        <a:xfrm xmlns:a="http://schemas.openxmlformats.org/drawingml/2006/main" rot="19273098">
          <a:off x="4169059" y="1332879"/>
          <a:ext cx="2208429" cy="8597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800" dirty="0" smtClean="0"/>
            <a:t>Я-мужчина/</a:t>
          </a:r>
        </a:p>
        <a:p xmlns:a="http://schemas.openxmlformats.org/drawingml/2006/main">
          <a:r>
            <a:rPr lang="ru-RU" sz="2800" dirty="0" smtClean="0"/>
            <a:t>женщина</a:t>
          </a:r>
          <a:endParaRPr lang="ru-RU" sz="2800" dirty="0"/>
        </a:p>
      </cdr:txBody>
    </cdr:sp>
  </cdr:relSizeAnchor>
  <cdr:relSizeAnchor xmlns:cdr="http://schemas.openxmlformats.org/drawingml/2006/chartDrawing">
    <cdr:from>
      <cdr:x>0.51516</cdr:x>
      <cdr:y>0.06617</cdr:y>
    </cdr:from>
    <cdr:to>
      <cdr:x>0.67923</cdr:x>
      <cdr:y>0.46497</cdr:y>
    </cdr:to>
    <cdr:sp macro="" textlink="">
      <cdr:nvSpPr>
        <cdr:cNvPr id="8" name="TextBox 7"/>
        <cdr:cNvSpPr txBox="1"/>
      </cdr:nvSpPr>
      <cdr:spPr>
        <a:xfrm xmlns:a="http://schemas.openxmlformats.org/drawingml/2006/main" rot="17167437">
          <a:off x="3453706" y="903758"/>
          <a:ext cx="2307639" cy="12658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3200" dirty="0" smtClean="0"/>
            <a:t>Я-телесное</a:t>
          </a:r>
          <a:endParaRPr lang="ru-RU" sz="3200" dirty="0"/>
        </a:p>
      </cdr:txBody>
    </cdr:sp>
  </cdr:relSizeAnchor>
  <cdr:relSizeAnchor xmlns:cdr="http://schemas.openxmlformats.org/drawingml/2006/chartDrawing">
    <cdr:from>
      <cdr:x>0.18886</cdr:x>
      <cdr:y>0.29344</cdr:y>
    </cdr:from>
    <cdr:to>
      <cdr:x>0.46563</cdr:x>
      <cdr:y>0.43794</cdr:y>
    </cdr:to>
    <cdr:sp macro="" textlink="">
      <cdr:nvSpPr>
        <cdr:cNvPr id="9" name="TextBox 8"/>
        <cdr:cNvSpPr txBox="1"/>
      </cdr:nvSpPr>
      <cdr:spPr>
        <a:xfrm xmlns:a="http://schemas.openxmlformats.org/drawingml/2006/main" rot="2006403">
          <a:off x="1457093" y="1698010"/>
          <a:ext cx="2135365" cy="8361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800" dirty="0" smtClean="0"/>
            <a:t>Я-член </a:t>
          </a:r>
          <a:r>
            <a:rPr lang="ru-RU" sz="2800" dirty="0" smtClean="0"/>
            <a:t>группы</a:t>
          </a:r>
          <a:endParaRPr lang="ru-RU" sz="2800" dirty="0"/>
        </a:p>
      </cdr:txBody>
    </cdr:sp>
  </cdr:relSizeAnchor>
  <cdr:relSizeAnchor xmlns:cdr="http://schemas.openxmlformats.org/drawingml/2006/chartDrawing">
    <cdr:from>
      <cdr:x>0.14156</cdr:x>
      <cdr:y>0.45115</cdr:y>
    </cdr:from>
    <cdr:to>
      <cdr:x>0.40595</cdr:x>
      <cdr:y>0.63082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1092211" y="2610553"/>
          <a:ext cx="2039850" cy="10396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400" dirty="0" smtClean="0"/>
            <a:t>Я-профессионал</a:t>
          </a:r>
          <a:endParaRPr lang="ru-RU" sz="2400" dirty="0"/>
        </a:p>
      </cdr:txBody>
    </cdr:sp>
  </cdr:relSizeAnchor>
  <cdr:relSizeAnchor xmlns:cdr="http://schemas.openxmlformats.org/drawingml/2006/chartDrawing">
    <cdr:from>
      <cdr:x>0.51861</cdr:x>
      <cdr:y>0.49171</cdr:y>
    </cdr:from>
    <cdr:to>
      <cdr:x>0.7787</cdr:x>
      <cdr:y>0.62751</cdr:y>
    </cdr:to>
    <cdr:sp macro="" textlink="">
      <cdr:nvSpPr>
        <cdr:cNvPr id="11" name="TextBox 10"/>
        <cdr:cNvSpPr txBox="1"/>
      </cdr:nvSpPr>
      <cdr:spPr>
        <a:xfrm xmlns:a="http://schemas.openxmlformats.org/drawingml/2006/main" rot="406094">
          <a:off x="4001253" y="2845269"/>
          <a:ext cx="2006670" cy="7858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400" dirty="0" smtClean="0">
              <a:solidFill>
                <a:schemeClr val="bg1"/>
              </a:solidFill>
            </a:rPr>
            <a:t>Я-паталогическое</a:t>
          </a:r>
          <a:endParaRPr lang="ru-RU" sz="2400" dirty="0">
            <a:solidFill>
              <a:schemeClr val="bg1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0.23047</cdr:x>
      <cdr:y>0.60547</cdr:y>
    </cdr:from>
    <cdr:to>
      <cdr:x>0.96875</cdr:x>
      <cdr:y>0.78125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04926" y="2460628"/>
          <a:ext cx="4500594" cy="7143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4000" dirty="0" smtClean="0">
              <a:solidFill>
                <a:schemeClr val="bg1"/>
              </a:solidFill>
            </a:rPr>
            <a:t>Я-паталогическое</a:t>
          </a:r>
          <a:endParaRPr lang="ru-RU" sz="40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0.53908</cdr:x>
      <cdr:y>0.09831</cdr:y>
    </cdr:from>
    <cdr:to>
      <cdr:x>0.63303</cdr:x>
      <cdr:y>0.41837</cdr:y>
    </cdr:to>
    <cdr:sp macro="" textlink="">
      <cdr:nvSpPr>
        <cdr:cNvPr id="3" name="TextBox 2"/>
        <cdr:cNvSpPr txBox="1"/>
      </cdr:nvSpPr>
      <cdr:spPr>
        <a:xfrm xmlns:a="http://schemas.openxmlformats.org/drawingml/2006/main" rot="17205370">
          <a:off x="3416707" y="1164321"/>
          <a:ext cx="1874884" cy="6980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400" dirty="0" smtClean="0"/>
            <a:t>Я-мужчина/женщина</a:t>
          </a:r>
        </a:p>
      </cdr:txBody>
    </cdr:sp>
  </cdr:relSizeAnchor>
  <cdr:relSizeAnchor xmlns:cdr="http://schemas.openxmlformats.org/drawingml/2006/chartDrawing">
    <cdr:from>
      <cdr:x>0.49034</cdr:x>
      <cdr:y>0.217</cdr:y>
    </cdr:from>
    <cdr:to>
      <cdr:x>0.55816</cdr:x>
      <cdr:y>0.3731</cdr:y>
    </cdr:to>
    <cdr:sp macro="" textlink="">
      <cdr:nvSpPr>
        <cdr:cNvPr id="4" name="TextBox 3"/>
        <cdr:cNvSpPr txBox="1"/>
      </cdr:nvSpPr>
      <cdr:spPr>
        <a:xfrm xmlns:a="http://schemas.openxmlformats.org/drawingml/2006/main" rot="16445629">
          <a:off x="3437736" y="1476424"/>
          <a:ext cx="914400" cy="5038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600" dirty="0" smtClean="0"/>
            <a:t>Я-телесное</a:t>
          </a:r>
          <a:endParaRPr lang="ru-RU" sz="1600" dirty="0"/>
        </a:p>
      </cdr:txBody>
    </cdr:sp>
  </cdr:relSizeAnchor>
  <cdr:relSizeAnchor xmlns:cdr="http://schemas.openxmlformats.org/drawingml/2006/chartDrawing">
    <cdr:from>
      <cdr:x>0.39984</cdr:x>
      <cdr:y>0.08915</cdr:y>
    </cdr:from>
    <cdr:to>
      <cdr:x>0.47878</cdr:x>
      <cdr:y>0.33606</cdr:y>
    </cdr:to>
    <cdr:sp macro="" textlink="">
      <cdr:nvSpPr>
        <cdr:cNvPr id="5" name="TextBox 4"/>
        <cdr:cNvSpPr txBox="1"/>
      </cdr:nvSpPr>
      <cdr:spPr>
        <a:xfrm xmlns:a="http://schemas.openxmlformats.org/drawingml/2006/main" rot="15036361">
          <a:off x="2540709" y="952169"/>
          <a:ext cx="1446356" cy="5865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600" dirty="0" smtClean="0"/>
            <a:t>Я-член </a:t>
          </a:r>
          <a:r>
            <a:rPr lang="ru-RU" sz="1600" dirty="0" smtClean="0"/>
            <a:t>группы</a:t>
          </a:r>
          <a:endParaRPr lang="ru-RU" sz="1600" dirty="0"/>
        </a:p>
      </cdr:txBody>
    </cdr:sp>
  </cdr:relSizeAnchor>
  <cdr:relSizeAnchor xmlns:cdr="http://schemas.openxmlformats.org/drawingml/2006/chartDrawing">
    <cdr:from>
      <cdr:x>0.35081</cdr:x>
      <cdr:y>0.03942</cdr:y>
    </cdr:from>
    <cdr:to>
      <cdr:x>0.40566</cdr:x>
      <cdr:y>0.43181</cdr:y>
    </cdr:to>
    <cdr:sp macro="" textlink="">
      <cdr:nvSpPr>
        <cdr:cNvPr id="6" name="TextBox 5"/>
        <cdr:cNvSpPr txBox="1"/>
      </cdr:nvSpPr>
      <cdr:spPr>
        <a:xfrm xmlns:a="http://schemas.openxmlformats.org/drawingml/2006/main" rot="14514579">
          <a:off x="1660833" y="1176444"/>
          <a:ext cx="2298594" cy="4075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400" dirty="0" smtClean="0"/>
            <a:t>Я-профессионал</a:t>
          </a:r>
          <a:endParaRPr lang="ru-RU" sz="1400" dirty="0"/>
        </a:p>
      </cdr:txBody>
    </cdr:sp>
  </cdr:relSizeAnchor>
  <cdr:relSizeAnchor xmlns:cdr="http://schemas.openxmlformats.org/drawingml/2006/chartDrawing">
    <cdr:from>
      <cdr:x>0.33524</cdr:x>
      <cdr:y>0.25002</cdr:y>
    </cdr:from>
    <cdr:to>
      <cdr:x>0.3896</cdr:x>
      <cdr:y>0.40044</cdr:y>
    </cdr:to>
    <cdr:sp macro="" textlink="">
      <cdr:nvSpPr>
        <cdr:cNvPr id="7" name="TextBox 6"/>
        <cdr:cNvSpPr txBox="1"/>
      </cdr:nvSpPr>
      <cdr:spPr>
        <a:xfrm xmlns:a="http://schemas.openxmlformats.org/drawingml/2006/main" rot="13620636">
          <a:off x="2252045" y="1703245"/>
          <a:ext cx="881107" cy="4038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600" dirty="0" smtClean="0"/>
            <a:t>Я-родитель</a:t>
          </a:r>
          <a:endParaRPr lang="ru-RU" sz="1600" dirty="0"/>
        </a:p>
      </cdr:txBody>
    </cdr:sp>
  </cdr:relSizeAnchor>
  <cdr:relSizeAnchor xmlns:cdr="http://schemas.openxmlformats.org/drawingml/2006/chartDrawing">
    <cdr:from>
      <cdr:x>0.21896</cdr:x>
      <cdr:y>0.30098</cdr:y>
    </cdr:from>
    <cdr:to>
      <cdr:x>0.39855</cdr:x>
      <cdr:y>0.38979</cdr:y>
    </cdr:to>
    <cdr:sp macro="" textlink="">
      <cdr:nvSpPr>
        <cdr:cNvPr id="8" name="TextBox 7"/>
        <cdr:cNvSpPr txBox="1"/>
      </cdr:nvSpPr>
      <cdr:spPr>
        <a:xfrm xmlns:a="http://schemas.openxmlformats.org/drawingml/2006/main" rot="12924671">
          <a:off x="1626738" y="1763113"/>
          <a:ext cx="1334324" cy="5202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600" dirty="0" smtClean="0"/>
            <a:t>Я-партнер</a:t>
          </a:r>
          <a:endParaRPr lang="ru-RU" sz="1600" dirty="0"/>
        </a:p>
      </cdr:txBody>
    </cdr:sp>
  </cdr:relSizeAnchor>
  <cdr:relSizeAnchor xmlns:cdr="http://schemas.openxmlformats.org/drawingml/2006/chartDrawing">
    <cdr:from>
      <cdr:x>0.22658</cdr:x>
      <cdr:y>0.33614</cdr:y>
    </cdr:from>
    <cdr:to>
      <cdr:x>0.34966</cdr:x>
      <cdr:y>0.4446</cdr:y>
    </cdr:to>
    <cdr:sp macro="" textlink="">
      <cdr:nvSpPr>
        <cdr:cNvPr id="9" name="TextBox 8"/>
        <cdr:cNvSpPr txBox="1"/>
      </cdr:nvSpPr>
      <cdr:spPr>
        <a:xfrm xmlns:a="http://schemas.openxmlformats.org/drawingml/2006/main" rot="12319359">
          <a:off x="1683410" y="1969060"/>
          <a:ext cx="914400" cy="6353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600" dirty="0" smtClean="0"/>
            <a:t>Я-ребенок</a:t>
          </a:r>
          <a:endParaRPr lang="ru-RU" sz="1600" dirty="0"/>
        </a:p>
      </cdr:txBody>
    </cdr:sp>
  </cdr:relSizeAnchor>
  <cdr:relSizeAnchor xmlns:cdr="http://schemas.openxmlformats.org/drawingml/2006/chartDrawing">
    <cdr:from>
      <cdr:x>0.45152</cdr:x>
      <cdr:y>0.21837</cdr:y>
    </cdr:from>
    <cdr:to>
      <cdr:x>0.55573</cdr:x>
      <cdr:y>0.37447</cdr:y>
    </cdr:to>
    <cdr:sp macro="" textlink="">
      <cdr:nvSpPr>
        <cdr:cNvPr id="10" name="TextBox 9"/>
        <cdr:cNvSpPr txBox="1"/>
      </cdr:nvSpPr>
      <cdr:spPr>
        <a:xfrm xmlns:a="http://schemas.openxmlformats.org/drawingml/2006/main" rot="15871311">
          <a:off x="3284499" y="1349300"/>
          <a:ext cx="914400" cy="7741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800" dirty="0" smtClean="0"/>
            <a:t>Я-духовное</a:t>
          </a:r>
          <a:endParaRPr lang="ru-RU" sz="1800" dirty="0"/>
        </a:p>
      </cdr:txBody>
    </cdr:sp>
  </cdr:relSizeAnchor>
  <cdr:relSizeAnchor xmlns:cdr="http://schemas.openxmlformats.org/drawingml/2006/chartDrawing">
    <cdr:from>
      <cdr:x>0</cdr:x>
      <cdr:y>0</cdr:y>
    </cdr:from>
    <cdr:to>
      <cdr:x>0.65385</cdr:x>
      <cdr:y>0.19512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0" y="0"/>
          <a:ext cx="4857783" cy="1143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ru-RU" sz="4000" dirty="0">
            <a:solidFill>
              <a:schemeClr val="tx1"/>
            </a:solidFill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0.51682</cdr:x>
      <cdr:y>0.34173</cdr:y>
    </cdr:from>
    <cdr:to>
      <cdr:x>0.81982</cdr:x>
      <cdr:y>0.4292</cdr:y>
    </cdr:to>
    <cdr:sp macro="" textlink="">
      <cdr:nvSpPr>
        <cdr:cNvPr id="2" name="TextBox 1"/>
        <cdr:cNvSpPr txBox="1"/>
      </cdr:nvSpPr>
      <cdr:spPr>
        <a:xfrm xmlns:a="http://schemas.openxmlformats.org/drawingml/2006/main" rot="19417109">
          <a:off x="3913603" y="2001851"/>
          <a:ext cx="2294390" cy="5123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000" dirty="0" smtClean="0"/>
            <a:t>Я-мужчина/женщина</a:t>
          </a:r>
          <a:endParaRPr lang="ru-RU" sz="2000" dirty="0"/>
        </a:p>
      </cdr:txBody>
    </cdr:sp>
  </cdr:relSizeAnchor>
  <cdr:relSizeAnchor xmlns:cdr="http://schemas.openxmlformats.org/drawingml/2006/chartDrawing">
    <cdr:from>
      <cdr:x>0.56005</cdr:x>
      <cdr:y>0.08514</cdr:y>
    </cdr:from>
    <cdr:to>
      <cdr:x>0.6808</cdr:x>
      <cdr:y>0.4255</cdr:y>
    </cdr:to>
    <cdr:sp macro="" textlink="">
      <cdr:nvSpPr>
        <cdr:cNvPr id="3" name="TextBox 2"/>
        <cdr:cNvSpPr txBox="1"/>
      </cdr:nvSpPr>
      <cdr:spPr>
        <a:xfrm xmlns:a="http://schemas.openxmlformats.org/drawingml/2006/main" rot="17547433">
          <a:off x="3701206" y="1038440"/>
          <a:ext cx="1993824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800" dirty="0" smtClean="0"/>
            <a:t>Я-телесное</a:t>
          </a:r>
          <a:endParaRPr lang="ru-RU" sz="2800" dirty="0"/>
        </a:p>
      </cdr:txBody>
    </cdr:sp>
  </cdr:relSizeAnchor>
  <cdr:relSizeAnchor xmlns:cdr="http://schemas.openxmlformats.org/drawingml/2006/chartDrawing">
    <cdr:from>
      <cdr:x>0.3453</cdr:x>
      <cdr:y>0.11719</cdr:y>
    </cdr:from>
    <cdr:to>
      <cdr:x>0.46606</cdr:x>
      <cdr:y>0.47265</cdr:y>
    </cdr:to>
    <cdr:sp macro="" textlink="">
      <cdr:nvSpPr>
        <cdr:cNvPr id="4" name="TextBox 3"/>
        <cdr:cNvSpPr txBox="1"/>
      </cdr:nvSpPr>
      <cdr:spPr>
        <a:xfrm xmlns:a="http://schemas.openxmlformats.org/drawingml/2006/main" rot="3465603">
          <a:off x="2030854" y="1270414"/>
          <a:ext cx="208224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800" dirty="0" smtClean="0"/>
            <a:t>Я-духовное</a:t>
          </a:r>
          <a:endParaRPr lang="ru-RU" sz="2800" dirty="0"/>
        </a:p>
      </cdr:txBody>
    </cdr:sp>
  </cdr:relSizeAnchor>
  <cdr:relSizeAnchor xmlns:cdr="http://schemas.openxmlformats.org/drawingml/2006/chartDrawing">
    <cdr:from>
      <cdr:x>0.13985</cdr:x>
      <cdr:y>0.33081</cdr:y>
    </cdr:from>
    <cdr:to>
      <cdr:x>0.35497</cdr:x>
      <cdr:y>0.45477</cdr:y>
    </cdr:to>
    <cdr:sp macro="" textlink="">
      <cdr:nvSpPr>
        <cdr:cNvPr id="5" name="TextBox 4"/>
        <cdr:cNvSpPr txBox="1"/>
      </cdr:nvSpPr>
      <cdr:spPr>
        <a:xfrm xmlns:a="http://schemas.openxmlformats.org/drawingml/2006/main" rot="954761">
          <a:off x="1059030" y="1937885"/>
          <a:ext cx="1628930" cy="7261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800" dirty="0" smtClean="0"/>
            <a:t>Я-член </a:t>
          </a:r>
          <a:r>
            <a:rPr lang="ru-RU" sz="2800" dirty="0" smtClean="0"/>
            <a:t>группы</a:t>
          </a:r>
          <a:endParaRPr lang="ru-RU" sz="2800" dirty="0"/>
        </a:p>
      </cdr:txBody>
    </cdr:sp>
  </cdr:relSizeAnchor>
  <cdr:relSizeAnchor xmlns:cdr="http://schemas.openxmlformats.org/drawingml/2006/chartDrawing">
    <cdr:from>
      <cdr:x>0.1579</cdr:x>
      <cdr:y>0.52274</cdr:y>
    </cdr:from>
    <cdr:to>
      <cdr:x>0.4323</cdr:x>
      <cdr:y>0.67078</cdr:y>
    </cdr:to>
    <cdr:sp macro="" textlink="">
      <cdr:nvSpPr>
        <cdr:cNvPr id="6" name="TextBox 5"/>
        <cdr:cNvSpPr txBox="1"/>
      </cdr:nvSpPr>
      <cdr:spPr>
        <a:xfrm xmlns:a="http://schemas.openxmlformats.org/drawingml/2006/main" rot="20807575">
          <a:off x="1195653" y="3062145"/>
          <a:ext cx="2077931" cy="8672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400" dirty="0" smtClean="0"/>
            <a:t>Я-профессионал</a:t>
          </a:r>
          <a:endParaRPr lang="ru-RU" sz="2400" dirty="0"/>
        </a:p>
      </cdr:txBody>
    </cdr:sp>
  </cdr:relSizeAnchor>
  <cdr:relSizeAnchor xmlns:cdr="http://schemas.openxmlformats.org/drawingml/2006/chartDrawing">
    <cdr:from>
      <cdr:x>0.30835</cdr:x>
      <cdr:y>0.7296</cdr:y>
    </cdr:from>
    <cdr:to>
      <cdr:x>0.4874</cdr:x>
      <cdr:y>0.91701</cdr:y>
    </cdr:to>
    <cdr:sp macro="" textlink="">
      <cdr:nvSpPr>
        <cdr:cNvPr id="7" name="TextBox 6"/>
        <cdr:cNvSpPr txBox="1"/>
      </cdr:nvSpPr>
      <cdr:spPr>
        <a:xfrm xmlns:a="http://schemas.openxmlformats.org/drawingml/2006/main" rot="18478624">
          <a:off x="2463960" y="4144965"/>
          <a:ext cx="1097842" cy="13557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800" dirty="0" smtClean="0"/>
            <a:t>Я-родитель</a:t>
          </a:r>
          <a:endParaRPr lang="ru-RU" sz="2800" dirty="0"/>
        </a:p>
      </cdr:txBody>
    </cdr:sp>
  </cdr:relSizeAnchor>
  <cdr:relSizeAnchor xmlns:cdr="http://schemas.openxmlformats.org/drawingml/2006/chartDrawing">
    <cdr:from>
      <cdr:x>0.48935</cdr:x>
      <cdr:y>0.57168</cdr:y>
    </cdr:from>
    <cdr:to>
      <cdr:x>0.64255</cdr:x>
      <cdr:y>0.91377</cdr:y>
    </cdr:to>
    <cdr:sp macro="" textlink="">
      <cdr:nvSpPr>
        <cdr:cNvPr id="8" name="TextBox 7"/>
        <cdr:cNvSpPr txBox="1"/>
      </cdr:nvSpPr>
      <cdr:spPr>
        <a:xfrm xmlns:a="http://schemas.openxmlformats.org/drawingml/2006/main" rot="15530409">
          <a:off x="3283665" y="3770738"/>
          <a:ext cx="2003922" cy="11601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400" dirty="0" smtClean="0"/>
            <a:t>Я-партнер</a:t>
          </a:r>
        </a:p>
        <a:p xmlns:a="http://schemas.openxmlformats.org/drawingml/2006/main">
          <a:r>
            <a:rPr lang="ru-RU" sz="2400" dirty="0" smtClean="0"/>
            <a:t>(муж/жена)</a:t>
          </a:r>
          <a:endParaRPr lang="ru-RU" sz="2400" dirty="0"/>
        </a:p>
      </cdr:txBody>
    </cdr:sp>
  </cdr:relSizeAnchor>
  <cdr:relSizeAnchor xmlns:cdr="http://schemas.openxmlformats.org/drawingml/2006/chartDrawing">
    <cdr:from>
      <cdr:x>0.56276</cdr:x>
      <cdr:y>0.55696</cdr:y>
    </cdr:from>
    <cdr:to>
      <cdr:x>0.79861</cdr:x>
      <cdr:y>0.67018</cdr:y>
    </cdr:to>
    <cdr:sp macro="" textlink="">
      <cdr:nvSpPr>
        <cdr:cNvPr id="9" name="TextBox 8"/>
        <cdr:cNvSpPr txBox="1"/>
      </cdr:nvSpPr>
      <cdr:spPr>
        <a:xfrm xmlns:a="http://schemas.openxmlformats.org/drawingml/2006/main" rot="888766">
          <a:off x="4261476" y="3262650"/>
          <a:ext cx="1785950" cy="6632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800" dirty="0" smtClean="0"/>
            <a:t>Я-ребенок</a:t>
          </a:r>
          <a:endParaRPr lang="ru-RU" sz="2800" dirty="0"/>
        </a:p>
      </cdr:txBody>
    </cdr:sp>
  </cdr:relSizeAnchor>
  <cdr:relSizeAnchor xmlns:cdr="http://schemas.openxmlformats.org/drawingml/2006/chartDrawing">
    <cdr:from>
      <cdr:x>0.63197</cdr:x>
      <cdr:y>0.49068</cdr:y>
    </cdr:from>
    <cdr:to>
      <cdr:x>0.85833</cdr:x>
      <cdr:y>0.67117</cdr:y>
    </cdr:to>
    <cdr:sp macro="" textlink="">
      <cdr:nvSpPr>
        <cdr:cNvPr id="10" name="TextBox 9"/>
        <cdr:cNvSpPr txBox="1"/>
      </cdr:nvSpPr>
      <cdr:spPr>
        <a:xfrm xmlns:a="http://schemas.openxmlformats.org/drawingml/2006/main" rot="217815">
          <a:off x="4785578" y="2874377"/>
          <a:ext cx="1714093" cy="10572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400" dirty="0" smtClean="0">
              <a:solidFill>
                <a:schemeClr val="bg1"/>
              </a:solidFill>
            </a:rPr>
            <a:t>Я-паталогическое</a:t>
          </a:r>
          <a:endParaRPr lang="ru-RU" sz="1400" dirty="0">
            <a:solidFill>
              <a:schemeClr val="bg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B00EF-0DCD-46A8-9837-60D4370086E1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B3CF44-1884-43E7-B778-C2841CE2622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B42CC-E570-4B47-A81A-FC5647CFB442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C340F-01C5-41C6-8DA7-59E4778536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B42CC-E570-4B47-A81A-FC5647CFB442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C340F-01C5-41C6-8DA7-59E4778536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B42CC-E570-4B47-A81A-FC5647CFB442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C340F-01C5-41C6-8DA7-59E4778536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B42CC-E570-4B47-A81A-FC5647CFB442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C340F-01C5-41C6-8DA7-59E4778536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B42CC-E570-4B47-A81A-FC5647CFB442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C340F-01C5-41C6-8DA7-59E4778536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B42CC-E570-4B47-A81A-FC5647CFB442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C340F-01C5-41C6-8DA7-59E4778536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B42CC-E570-4B47-A81A-FC5647CFB442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C340F-01C5-41C6-8DA7-59E4778536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B42CC-E570-4B47-A81A-FC5647CFB442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C340F-01C5-41C6-8DA7-59E4778536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B42CC-E570-4B47-A81A-FC5647CFB442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C340F-01C5-41C6-8DA7-59E4778536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B42CC-E570-4B47-A81A-FC5647CFB442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C340F-01C5-41C6-8DA7-59E4778536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B42CC-E570-4B47-A81A-FC5647CFB442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C340F-01C5-41C6-8DA7-59E4778536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B42CC-E570-4B47-A81A-FC5647CFB442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C340F-01C5-41C6-8DA7-59E4778536B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psygestalt.ru/wp-content/uploads/2012/10/treugolnik-karpmana.jpg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6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42910" y="500042"/>
          <a:ext cx="3643338" cy="58325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43338"/>
              </a:tblGrid>
              <a:tr h="1428760">
                <a:tc>
                  <a:txBody>
                    <a:bodyPr/>
                    <a:lstStyle/>
                    <a:p>
                      <a:r>
                        <a:rPr lang="ru-RU" sz="4000" dirty="0" smtClean="0"/>
                        <a:t>   </a:t>
                      </a:r>
                    </a:p>
                    <a:p>
                      <a:r>
                        <a:rPr lang="ru-RU" sz="4000" dirty="0" smtClean="0"/>
                        <a:t>     духовный</a:t>
                      </a:r>
                      <a:endParaRPr lang="ru-RU" sz="4000" dirty="0"/>
                    </a:p>
                  </a:txBody>
                  <a:tcPr/>
                </a:tc>
              </a:tr>
              <a:tr h="1276488">
                <a:tc>
                  <a:txBody>
                    <a:bodyPr/>
                    <a:lstStyle/>
                    <a:p>
                      <a:r>
                        <a:rPr lang="ru-RU" sz="4000" dirty="0" smtClean="0"/>
                        <a:t>     </a:t>
                      </a:r>
                    </a:p>
                    <a:p>
                      <a:r>
                        <a:rPr lang="ru-RU" sz="4000" dirty="0" smtClean="0"/>
                        <a:t>       социо</a:t>
                      </a:r>
                      <a:endParaRPr lang="ru-RU" sz="4000" dirty="0"/>
                    </a:p>
                  </a:txBody>
                  <a:tcPr/>
                </a:tc>
              </a:tr>
              <a:tr h="1468660">
                <a:tc>
                  <a:txBody>
                    <a:bodyPr/>
                    <a:lstStyle/>
                    <a:p>
                      <a:r>
                        <a:rPr lang="ru-RU" sz="4000" dirty="0" smtClean="0"/>
                        <a:t>     </a:t>
                      </a:r>
                    </a:p>
                    <a:p>
                      <a:r>
                        <a:rPr lang="ru-RU" sz="4000" dirty="0" smtClean="0"/>
                        <a:t>        психо</a:t>
                      </a:r>
                      <a:endParaRPr lang="ru-RU" sz="4000" dirty="0"/>
                    </a:p>
                  </a:txBody>
                  <a:tcPr/>
                </a:tc>
              </a:tr>
              <a:tr h="1624462">
                <a:tc>
                  <a:txBody>
                    <a:bodyPr/>
                    <a:lstStyle/>
                    <a:p>
                      <a:r>
                        <a:rPr lang="ru-RU" sz="4000" dirty="0" smtClean="0"/>
                        <a:t>       </a:t>
                      </a:r>
                    </a:p>
                    <a:p>
                      <a:r>
                        <a:rPr lang="ru-RU" sz="4000" dirty="0" smtClean="0"/>
                        <a:t>        био</a:t>
                      </a:r>
                      <a:endParaRPr lang="ru-RU" sz="40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286248" y="571480"/>
          <a:ext cx="1214446" cy="54292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4446"/>
              </a:tblGrid>
              <a:tr h="5429288">
                <a:tc>
                  <a:txBody>
                    <a:bodyPr/>
                    <a:lstStyle/>
                    <a:p>
                      <a:r>
                        <a:rPr lang="ru-RU" sz="4000" dirty="0" smtClean="0"/>
                        <a:t>  </a:t>
                      </a:r>
                    </a:p>
                    <a:p>
                      <a:r>
                        <a:rPr lang="ru-RU" sz="4000" dirty="0" smtClean="0"/>
                        <a:t>   П</a:t>
                      </a:r>
                    </a:p>
                    <a:p>
                      <a:r>
                        <a:rPr lang="ru-RU" sz="4000" dirty="0" smtClean="0"/>
                        <a:t>   О</a:t>
                      </a:r>
                    </a:p>
                    <a:p>
                      <a:r>
                        <a:rPr lang="ru-RU" sz="4000" dirty="0" smtClean="0"/>
                        <a:t>   Д</a:t>
                      </a:r>
                    </a:p>
                    <a:p>
                      <a:r>
                        <a:rPr lang="ru-RU" sz="4000" dirty="0" smtClean="0"/>
                        <a:t>   Х</a:t>
                      </a:r>
                    </a:p>
                    <a:p>
                      <a:r>
                        <a:rPr lang="ru-RU" sz="4000" dirty="0" smtClean="0"/>
                        <a:t>   О</a:t>
                      </a:r>
                    </a:p>
                    <a:p>
                      <a:r>
                        <a:rPr lang="ru-RU" sz="4000" dirty="0" smtClean="0"/>
                        <a:t>   Д</a:t>
                      </a:r>
                    </a:p>
                    <a:p>
                      <a:endParaRPr lang="ru-RU" sz="40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5500694" y="571478"/>
          <a:ext cx="3143272" cy="54292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43272"/>
              </a:tblGrid>
              <a:tr h="5429289">
                <a:tc>
                  <a:txBody>
                    <a:bodyPr/>
                    <a:lstStyle/>
                    <a:p>
                      <a:r>
                        <a:rPr lang="ru-RU" sz="4000" dirty="0" smtClean="0"/>
                        <a:t>         К</a:t>
                      </a:r>
                    </a:p>
                    <a:p>
                      <a:endParaRPr lang="ru-RU" sz="4000" dirty="0" smtClean="0"/>
                    </a:p>
                    <a:p>
                      <a:r>
                        <a:rPr lang="ru-RU" sz="4000" dirty="0" smtClean="0"/>
                        <a:t> </a:t>
                      </a:r>
                    </a:p>
                    <a:p>
                      <a:r>
                        <a:rPr lang="ru-RU" sz="4000" dirty="0" smtClean="0"/>
                        <a:t>  Пониманию </a:t>
                      </a:r>
                    </a:p>
                    <a:p>
                      <a:r>
                        <a:rPr lang="ru-RU" sz="4000" dirty="0" smtClean="0"/>
                        <a:t> </a:t>
                      </a:r>
                    </a:p>
                    <a:p>
                      <a:endParaRPr lang="ru-RU" sz="4000" dirty="0" smtClean="0"/>
                    </a:p>
                    <a:p>
                      <a:r>
                        <a:rPr lang="ru-RU" sz="4000" baseline="0" dirty="0" smtClean="0"/>
                        <a:t> </a:t>
                      </a:r>
                      <a:r>
                        <a:rPr lang="ru-RU" sz="4000" dirty="0" smtClean="0"/>
                        <a:t>Зависимости </a:t>
                      </a:r>
                      <a:endParaRPr lang="ru-RU" sz="4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/>
        </p:nvGraphicFramePr>
        <p:xfrm>
          <a:off x="642910" y="285728"/>
          <a:ext cx="7715304" cy="5786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785786" y="357166"/>
          <a:ext cx="7715304" cy="5786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857224" y="500042"/>
          <a:ext cx="7715304" cy="5786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1000100" y="357166"/>
          <a:ext cx="7429552" cy="5857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571472" y="357166"/>
          <a:ext cx="7572428" cy="5857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857232"/>
            <a:ext cx="771530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u="sng" dirty="0" err="1"/>
              <a:t>Созависимостью</a:t>
            </a:r>
            <a:r>
              <a:rPr lang="ru-RU" sz="2800" b="1" i="1" dirty="0"/>
              <a:t> </a:t>
            </a:r>
            <a:endParaRPr lang="ru-RU" sz="2800" b="1" i="1" dirty="0" smtClean="0"/>
          </a:p>
          <a:p>
            <a:r>
              <a:rPr lang="ru-RU" sz="2800" b="1" dirty="0" smtClean="0"/>
              <a:t>принято </a:t>
            </a:r>
            <a:r>
              <a:rPr lang="ru-RU" sz="2800" b="1" dirty="0"/>
              <a:t>называть зависимость близких людей от члена семьи, пристрастившегося к алкоголю, наркотикам. </a:t>
            </a:r>
            <a:endParaRPr lang="ru-RU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6463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Созависимый член семьи (обычно это женщина – жена, мать, дочь) обнаруживает </a:t>
            </a:r>
            <a:r>
              <a:rPr kumimoji="0" lang="ru-RU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следующие проявления семейного кризиса: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чувство дискомфорта, повышенная тревожность.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неэффективность старых способов взаимодействия с пьющим членом семьи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резкое снижение уровня удовлетворенности внутрисемейными взаимоотношениями,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ощущение безысходности и тщетности усилий, предпринимаемых с целью изменить ситуацию,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неспособность обнаружить новые, конструктивные выходы из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созависимых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отношений,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надежда на чудесное исцеление зависимого члена семьи, никак не связанное с собственными изменениями,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закрытость (или социальная изоляция) семьи, связанная с необходимостью скрывать проблему алкоголизма (наркомании)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рост семейных конфликтов, негативных эмоций и жесткой критики- разрушение семейных традиций.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300" dirty="0">
                <a:latin typeface="Times New Roman" pitchFamily="18" charset="0"/>
                <a:cs typeface="Times New Roman" pitchFamily="18" charset="0"/>
              </a:rPr>
              <a:t>Треугольник Карпмана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 descr="Драматический треугольник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1643050"/>
            <a:ext cx="6286544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495300" y="528638"/>
          <a:ext cx="8148666" cy="5800725"/>
        </p:xfrm>
        <a:graphic>
          <a:graphicData uri="http://schemas.openxmlformats.org/presentationml/2006/ole">
            <p:oleObj spid="_x0000_s21506" name="Acrobat Document" r:id="rId3" imgW="8153359" imgH="5800466" progId="AcroExch.Document.11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07" name="Object 3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47107" name="Acrobat Document" r:id="rId3" imgW="6857756" imgH="5143398" progId="AcroExch.Document.11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Documents and Settings\Администратор\Мои документы\Downloads\2017-02-16 (1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3204" y="-516092"/>
            <a:ext cx="10097204" cy="73740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2214546" y="228442"/>
          <a:ext cx="4723741" cy="6415268"/>
        </p:xfrm>
        <a:graphic>
          <a:graphicData uri="http://schemas.openxmlformats.org/presentationml/2006/ole">
            <p:oleObj spid="_x0000_s24578" name="Документ" r:id="rId3" imgW="7303193" imgH="9917464" progId="Word.Document.12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129</Words>
  <Application>Microsoft Office PowerPoint</Application>
  <PresentationFormat>Экран (4:3)</PresentationFormat>
  <Paragraphs>92</Paragraphs>
  <Slides>12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Тема Office</vt:lpstr>
      <vt:lpstr>Acrobat Document</vt:lpstr>
      <vt:lpstr>Документ</vt:lpstr>
      <vt:lpstr>Adobe Acrobat Document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Треугольник Карпмана </vt:lpstr>
      <vt:lpstr>Слайд 9</vt:lpstr>
      <vt:lpstr>Слайд 10</vt:lpstr>
      <vt:lpstr>Слайд 11</vt:lpstr>
      <vt:lpstr>Слайд 12</vt:lpstr>
    </vt:vector>
  </TitlesOfParts>
  <Company>Potapovy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Yulya</dc:creator>
  <cp:lastModifiedBy>Yulya</cp:lastModifiedBy>
  <cp:revision>30</cp:revision>
  <dcterms:created xsi:type="dcterms:W3CDTF">2017-02-16T19:36:00Z</dcterms:created>
  <dcterms:modified xsi:type="dcterms:W3CDTF">2017-02-19T20:06:41Z</dcterms:modified>
</cp:coreProperties>
</file>