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95" r:id="rId3"/>
    <p:sldId id="297" r:id="rId4"/>
    <p:sldId id="303" r:id="rId5"/>
    <p:sldId id="258" r:id="rId6"/>
    <p:sldId id="305" r:id="rId7"/>
    <p:sldId id="300" r:id="rId8"/>
    <p:sldId id="299" r:id="rId9"/>
    <p:sldId id="309" r:id="rId10"/>
    <p:sldId id="308" r:id="rId11"/>
    <p:sldId id="260" r:id="rId12"/>
    <p:sldId id="311" r:id="rId13"/>
    <p:sldId id="312" r:id="rId14"/>
    <p:sldId id="313" r:id="rId15"/>
    <p:sldId id="31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>
        <p:scale>
          <a:sx n="81" d="100"/>
          <a:sy n="81" d="100"/>
        </p:scale>
        <p:origin x="-7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746E3-297D-494C-AAFE-3DE6D765DC1F}" type="doc">
      <dgm:prSet loTypeId="urn:microsoft.com/office/officeart/2008/layout/NameandTitleOrganizationalChart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C69598B-75C1-4CF1-9EB3-0957AE0CAC7D}">
      <dgm:prSet phldrT="[Текст]" custT="1"/>
      <dgm:spPr/>
      <dgm:t>
        <a:bodyPr/>
        <a:lstStyle/>
        <a:p>
          <a:pPr algn="ctr"/>
          <a:r>
            <a:rPr lang="ru-RU" sz="2800" b="1" dirty="0" smtClean="0"/>
            <a:t>ЧС В ВАШЕМ РЕГИОНЕ</a:t>
          </a:r>
          <a:endParaRPr lang="ru-RU" sz="2800" b="1" dirty="0"/>
        </a:p>
      </dgm:t>
    </dgm:pt>
    <dgm:pt modelId="{A191BB2E-5AFC-447C-8C2C-DB6481992C81}" type="parTrans" cxnId="{7412BF20-AD30-449C-A6FB-94B9218D5C95}">
      <dgm:prSet/>
      <dgm:spPr/>
      <dgm:t>
        <a:bodyPr/>
        <a:lstStyle/>
        <a:p>
          <a:endParaRPr lang="ru-RU"/>
        </a:p>
      </dgm:t>
    </dgm:pt>
    <dgm:pt modelId="{9338295C-C527-4680-A796-343F1C1BB588}" type="sibTrans" cxnId="{7412BF20-AD30-449C-A6FB-94B9218D5C95}">
      <dgm:prSet/>
      <dgm:spPr/>
      <dgm:t>
        <a:bodyPr/>
        <a:lstStyle/>
        <a:p>
          <a:endParaRPr lang="ru-RU"/>
        </a:p>
      </dgm:t>
    </dgm:pt>
    <dgm:pt modelId="{FFCE4AA2-696A-41E3-B5C7-7264EB85DF3D}">
      <dgm:prSet phldrT="[Текст]" custT="1"/>
      <dgm:spPr/>
      <dgm:t>
        <a:bodyPr/>
        <a:lstStyle/>
        <a:p>
          <a:r>
            <a:rPr lang="ru-RU" sz="2400" b="1" dirty="0" smtClean="0"/>
            <a:t>В</a:t>
          </a:r>
          <a:r>
            <a:rPr lang="ru-RU" sz="1400" b="1" dirty="0" smtClean="0"/>
            <a:t> </a:t>
          </a:r>
          <a:r>
            <a:rPr lang="ru-RU" sz="2400" b="1" dirty="0" smtClean="0"/>
            <a:t>МАСШТАБАХ</a:t>
          </a:r>
          <a:r>
            <a:rPr lang="ru-RU" sz="1400" b="1" dirty="0" smtClean="0"/>
            <a:t> </a:t>
          </a:r>
          <a:r>
            <a:rPr lang="ru-RU" sz="3200" b="1" dirty="0" smtClean="0"/>
            <a:t>РЕГИОНА</a:t>
          </a:r>
          <a:endParaRPr lang="ru-RU" sz="3200" b="1" dirty="0"/>
        </a:p>
      </dgm:t>
    </dgm:pt>
    <dgm:pt modelId="{D9644AE9-A326-4F72-9740-2F5D807E9938}" type="parTrans" cxnId="{659447EA-AF7F-405E-80A3-5F35942DD334}">
      <dgm:prSet/>
      <dgm:spPr/>
      <dgm:t>
        <a:bodyPr/>
        <a:lstStyle/>
        <a:p>
          <a:endParaRPr lang="ru-RU"/>
        </a:p>
      </dgm:t>
    </dgm:pt>
    <dgm:pt modelId="{7FFBA77E-3DC9-4840-9502-E5E10E9BB661}" type="sibTrans" cxnId="{659447EA-AF7F-405E-80A3-5F35942DD334}">
      <dgm:prSet custT="1"/>
      <dgm:spPr/>
      <dgm:t>
        <a:bodyPr/>
        <a:lstStyle/>
        <a:p>
          <a:r>
            <a:rPr lang="ru-RU" sz="1400" dirty="0" smtClean="0"/>
            <a:t>наводнения, землетрясения, пожары и др.</a:t>
          </a:r>
          <a:endParaRPr lang="ru-RU" sz="1400" dirty="0"/>
        </a:p>
      </dgm:t>
    </dgm:pt>
    <dgm:pt modelId="{B672C26B-9C62-4C70-9368-E7985B076006}">
      <dgm:prSet phldrT="[Текст]" custT="1"/>
      <dgm:spPr/>
      <dgm:t>
        <a:bodyPr/>
        <a:lstStyle/>
        <a:p>
          <a:r>
            <a:rPr lang="ru-RU" sz="2800" b="1" dirty="0" smtClean="0"/>
            <a:t>ЛОКАЛЬНЫЕ</a:t>
          </a:r>
          <a:r>
            <a:rPr lang="ru-RU" sz="1400" b="1" dirty="0" smtClean="0"/>
            <a:t> </a:t>
          </a:r>
          <a:r>
            <a:rPr lang="ru-RU" sz="2800" b="1" dirty="0" smtClean="0"/>
            <a:t>ЧС</a:t>
          </a:r>
          <a:endParaRPr lang="ru-RU" sz="1400" b="1" dirty="0"/>
        </a:p>
      </dgm:t>
    </dgm:pt>
    <dgm:pt modelId="{8FAC0022-00A4-468E-841E-2CF1152FBDC7}" type="parTrans" cxnId="{593AE974-746F-4F45-91F2-D3F38AC95881}">
      <dgm:prSet/>
      <dgm:spPr/>
      <dgm:t>
        <a:bodyPr/>
        <a:lstStyle/>
        <a:p>
          <a:endParaRPr lang="ru-RU"/>
        </a:p>
      </dgm:t>
    </dgm:pt>
    <dgm:pt modelId="{E5E2668D-BB14-4BE8-ADAA-EDBD738727D1}" type="sibTrans" cxnId="{593AE974-746F-4F45-91F2-D3F38AC95881}">
      <dgm:prSet custT="1"/>
      <dgm:spPr/>
      <dgm:t>
        <a:bodyPr/>
        <a:lstStyle/>
        <a:p>
          <a:r>
            <a:rPr lang="ru-RU" sz="1400" dirty="0" smtClean="0"/>
            <a:t>ДТП, </a:t>
          </a:r>
          <a:r>
            <a:rPr lang="ru-RU" sz="1400" dirty="0" err="1" smtClean="0"/>
            <a:t>терракты</a:t>
          </a:r>
          <a:r>
            <a:rPr lang="ru-RU" sz="1400" dirty="0" smtClean="0"/>
            <a:t>, обрушения, взрывы и др.</a:t>
          </a:r>
          <a:endParaRPr lang="ru-RU" sz="1400" dirty="0"/>
        </a:p>
      </dgm:t>
    </dgm:pt>
    <dgm:pt modelId="{8640D8D1-704F-4D1F-B532-7DB7D46A82C7}" type="pres">
      <dgm:prSet presAssocID="{18D746E3-297D-494C-AAFE-3DE6D765DC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BEEE72-2CF9-4517-BF3F-CB7CE85DF9B8}" type="pres">
      <dgm:prSet presAssocID="{2C69598B-75C1-4CF1-9EB3-0957AE0CAC7D}" presName="hierRoot1" presStyleCnt="0">
        <dgm:presLayoutVars>
          <dgm:hierBranch val="init"/>
        </dgm:presLayoutVars>
      </dgm:prSet>
      <dgm:spPr/>
    </dgm:pt>
    <dgm:pt modelId="{3686A920-681D-4F2D-B1A1-BAE2EA9C4C17}" type="pres">
      <dgm:prSet presAssocID="{2C69598B-75C1-4CF1-9EB3-0957AE0CAC7D}" presName="rootComposite1" presStyleCnt="0"/>
      <dgm:spPr/>
    </dgm:pt>
    <dgm:pt modelId="{E24E61AD-0244-494C-9A16-6FAC821A3682}" type="pres">
      <dgm:prSet presAssocID="{2C69598B-75C1-4CF1-9EB3-0957AE0CAC7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A84FE6B8-FC01-4655-9873-4A12775FF73F}" type="pres">
      <dgm:prSet presAssocID="{2C69598B-75C1-4CF1-9EB3-0957AE0CAC7D}" presName="titleText1" presStyleLbl="fgAcc0" presStyleIdx="0" presStyleCnt="1" custFlipHor="0" custScaleX="1596" custScaleY="832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A3168E0-B784-40A3-9BAB-F6B50A23451F}" type="pres">
      <dgm:prSet presAssocID="{2C69598B-75C1-4CF1-9EB3-0957AE0CAC7D}" presName="rootConnector1" presStyleLbl="node1" presStyleIdx="0" presStyleCnt="2"/>
      <dgm:spPr/>
      <dgm:t>
        <a:bodyPr/>
        <a:lstStyle/>
        <a:p>
          <a:endParaRPr lang="ru-RU"/>
        </a:p>
      </dgm:t>
    </dgm:pt>
    <dgm:pt modelId="{88C0133D-CDCA-4B73-BC52-8AE9F268199B}" type="pres">
      <dgm:prSet presAssocID="{2C69598B-75C1-4CF1-9EB3-0957AE0CAC7D}" presName="hierChild2" presStyleCnt="0"/>
      <dgm:spPr/>
    </dgm:pt>
    <dgm:pt modelId="{4A102A5F-F87B-4F8C-ABA6-B219089410B8}" type="pres">
      <dgm:prSet presAssocID="{D9644AE9-A326-4F72-9740-2F5D807E9938}" presName="Name37" presStyleLbl="parChTrans1D2" presStyleIdx="0" presStyleCnt="2"/>
      <dgm:spPr/>
      <dgm:t>
        <a:bodyPr/>
        <a:lstStyle/>
        <a:p>
          <a:endParaRPr lang="ru-RU"/>
        </a:p>
      </dgm:t>
    </dgm:pt>
    <dgm:pt modelId="{9DEB4C71-4E91-4706-85EE-677BF7E6A49D}" type="pres">
      <dgm:prSet presAssocID="{FFCE4AA2-696A-41E3-B5C7-7264EB85DF3D}" presName="hierRoot2" presStyleCnt="0">
        <dgm:presLayoutVars>
          <dgm:hierBranch val="init"/>
        </dgm:presLayoutVars>
      </dgm:prSet>
      <dgm:spPr/>
    </dgm:pt>
    <dgm:pt modelId="{C6C99803-1877-40A9-8240-ADB8D1417D39}" type="pres">
      <dgm:prSet presAssocID="{FFCE4AA2-696A-41E3-B5C7-7264EB85DF3D}" presName="rootComposite" presStyleCnt="0"/>
      <dgm:spPr/>
    </dgm:pt>
    <dgm:pt modelId="{7D12B2BE-38EA-4A83-A232-324D43D890C3}" type="pres">
      <dgm:prSet presAssocID="{FFCE4AA2-696A-41E3-B5C7-7264EB85DF3D}" presName="rootText" presStyleLbl="node1" presStyleIdx="0" presStyleCnt="2" custLinFactNeighborX="-1694" custLinFactNeighborY="-17009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F1A02050-72C8-4234-83D6-158DDE739851}" type="pres">
      <dgm:prSet presAssocID="{FFCE4AA2-696A-41E3-B5C7-7264EB85DF3D}" presName="titleText2" presStyleLbl="fgAcc1" presStyleIdx="0" presStyleCnt="2" custScaleX="103576" custScaleY="255069" custLinFactY="91406" custLinFactNeighborX="11967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85DF9DFC-36B0-4315-91A9-FEF0A3F683B5}" type="pres">
      <dgm:prSet presAssocID="{FFCE4AA2-696A-41E3-B5C7-7264EB85DF3D}" presName="rootConnector" presStyleLbl="node2" presStyleIdx="0" presStyleCnt="0"/>
      <dgm:spPr/>
      <dgm:t>
        <a:bodyPr/>
        <a:lstStyle/>
        <a:p>
          <a:endParaRPr lang="ru-RU"/>
        </a:p>
      </dgm:t>
    </dgm:pt>
    <dgm:pt modelId="{193092E4-A511-4D82-90AF-8BACBAC68F9D}" type="pres">
      <dgm:prSet presAssocID="{FFCE4AA2-696A-41E3-B5C7-7264EB85DF3D}" presName="hierChild4" presStyleCnt="0"/>
      <dgm:spPr/>
    </dgm:pt>
    <dgm:pt modelId="{5B38AC4F-5555-4EE2-A871-C8156364255A}" type="pres">
      <dgm:prSet presAssocID="{FFCE4AA2-696A-41E3-B5C7-7264EB85DF3D}" presName="hierChild5" presStyleCnt="0"/>
      <dgm:spPr/>
    </dgm:pt>
    <dgm:pt modelId="{138B8BA3-5B40-4F80-8DF9-38E1FB92FB54}" type="pres">
      <dgm:prSet presAssocID="{8FAC0022-00A4-468E-841E-2CF1152FBDC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9D7B9731-3591-4878-BAB7-E227347DB998}" type="pres">
      <dgm:prSet presAssocID="{B672C26B-9C62-4C70-9368-E7985B076006}" presName="hierRoot2" presStyleCnt="0">
        <dgm:presLayoutVars>
          <dgm:hierBranch val="init"/>
        </dgm:presLayoutVars>
      </dgm:prSet>
      <dgm:spPr/>
    </dgm:pt>
    <dgm:pt modelId="{D1D88049-B6D2-455C-AD0A-1174AECF83E0}" type="pres">
      <dgm:prSet presAssocID="{B672C26B-9C62-4C70-9368-E7985B076006}" presName="rootComposite" presStyleCnt="0"/>
      <dgm:spPr/>
    </dgm:pt>
    <dgm:pt modelId="{831CEB56-35BF-4E5A-85F8-101831DB161D}" type="pres">
      <dgm:prSet presAssocID="{B672C26B-9C62-4C70-9368-E7985B076006}" presName="rootText" presStyleLbl="node1" presStyleIdx="1" presStyleCnt="2" custLinFactNeighborX="1355" custLinFactNeighborY="-1570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3DB11B7F-C48E-4D6C-904C-FD226F6F471F}" type="pres">
      <dgm:prSet presAssocID="{B672C26B-9C62-4C70-9368-E7985B076006}" presName="titleText2" presStyleLbl="fgAcc1" presStyleIdx="1" presStyleCnt="2" custScaleX="115216" custScaleY="25179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AFA5862-5107-497E-B9FC-4566BE19B74E}" type="pres">
      <dgm:prSet presAssocID="{B672C26B-9C62-4C70-9368-E7985B076006}" presName="rootConnector" presStyleLbl="node2" presStyleIdx="0" presStyleCnt="0"/>
      <dgm:spPr/>
      <dgm:t>
        <a:bodyPr/>
        <a:lstStyle/>
        <a:p>
          <a:endParaRPr lang="ru-RU"/>
        </a:p>
      </dgm:t>
    </dgm:pt>
    <dgm:pt modelId="{349CDD02-FF27-4301-BB9D-7A9DC2A70C67}" type="pres">
      <dgm:prSet presAssocID="{B672C26B-9C62-4C70-9368-E7985B076006}" presName="hierChild4" presStyleCnt="0"/>
      <dgm:spPr/>
    </dgm:pt>
    <dgm:pt modelId="{7485808D-53FB-4ADB-AA15-DB8B63E69CB5}" type="pres">
      <dgm:prSet presAssocID="{B672C26B-9C62-4C70-9368-E7985B076006}" presName="hierChild5" presStyleCnt="0"/>
      <dgm:spPr/>
    </dgm:pt>
    <dgm:pt modelId="{DE658480-5703-429C-A056-8866C1B500FE}" type="pres">
      <dgm:prSet presAssocID="{2C69598B-75C1-4CF1-9EB3-0957AE0CAC7D}" presName="hierChild3" presStyleCnt="0"/>
      <dgm:spPr/>
    </dgm:pt>
  </dgm:ptLst>
  <dgm:cxnLst>
    <dgm:cxn modelId="{659447EA-AF7F-405E-80A3-5F35942DD334}" srcId="{2C69598B-75C1-4CF1-9EB3-0957AE0CAC7D}" destId="{FFCE4AA2-696A-41E3-B5C7-7264EB85DF3D}" srcOrd="0" destOrd="0" parTransId="{D9644AE9-A326-4F72-9740-2F5D807E9938}" sibTransId="{7FFBA77E-3DC9-4840-9502-E5E10E9BB661}"/>
    <dgm:cxn modelId="{73246A5A-D16D-4EA6-AFA9-4FC622D95C89}" type="presOf" srcId="{18D746E3-297D-494C-AAFE-3DE6D765DC1F}" destId="{8640D8D1-704F-4D1F-B532-7DB7D46A82C7}" srcOrd="0" destOrd="0" presId="urn:microsoft.com/office/officeart/2008/layout/NameandTitleOrganizationalChart"/>
    <dgm:cxn modelId="{A0D8952F-8EB9-46CA-ADBD-D6ACD48FEED4}" type="presOf" srcId="{8FAC0022-00A4-468E-841E-2CF1152FBDC7}" destId="{138B8BA3-5B40-4F80-8DF9-38E1FB92FB54}" srcOrd="0" destOrd="0" presId="urn:microsoft.com/office/officeart/2008/layout/NameandTitleOrganizationalChart"/>
    <dgm:cxn modelId="{655AB5E8-AF80-477D-8462-337E4A1083D2}" type="presOf" srcId="{2C69598B-75C1-4CF1-9EB3-0957AE0CAC7D}" destId="{AA3168E0-B784-40A3-9BAB-F6B50A23451F}" srcOrd="1" destOrd="0" presId="urn:microsoft.com/office/officeart/2008/layout/NameandTitleOrganizationalChart"/>
    <dgm:cxn modelId="{940CD3FB-F926-4302-8DD6-0BADB1F3E72D}" type="presOf" srcId="{7FFBA77E-3DC9-4840-9502-E5E10E9BB661}" destId="{F1A02050-72C8-4234-83D6-158DDE739851}" srcOrd="0" destOrd="0" presId="urn:microsoft.com/office/officeart/2008/layout/NameandTitleOrganizationalChart"/>
    <dgm:cxn modelId="{D829195E-25EE-46BA-A013-36787AEC7939}" type="presOf" srcId="{FFCE4AA2-696A-41E3-B5C7-7264EB85DF3D}" destId="{85DF9DFC-36B0-4315-91A9-FEF0A3F683B5}" srcOrd="1" destOrd="0" presId="urn:microsoft.com/office/officeart/2008/layout/NameandTitleOrganizationalChart"/>
    <dgm:cxn modelId="{B98962A7-6E3F-456C-AE1B-82BCC8999306}" type="presOf" srcId="{FFCE4AA2-696A-41E3-B5C7-7264EB85DF3D}" destId="{7D12B2BE-38EA-4A83-A232-324D43D890C3}" srcOrd="0" destOrd="0" presId="urn:microsoft.com/office/officeart/2008/layout/NameandTitleOrganizationalChart"/>
    <dgm:cxn modelId="{593AE974-746F-4F45-91F2-D3F38AC95881}" srcId="{2C69598B-75C1-4CF1-9EB3-0957AE0CAC7D}" destId="{B672C26B-9C62-4C70-9368-E7985B076006}" srcOrd="1" destOrd="0" parTransId="{8FAC0022-00A4-468E-841E-2CF1152FBDC7}" sibTransId="{E5E2668D-BB14-4BE8-ADAA-EDBD738727D1}"/>
    <dgm:cxn modelId="{FF6271BF-DA7D-4C00-96A3-9156A8E5E281}" type="presOf" srcId="{D9644AE9-A326-4F72-9740-2F5D807E9938}" destId="{4A102A5F-F87B-4F8C-ABA6-B219089410B8}" srcOrd="0" destOrd="0" presId="urn:microsoft.com/office/officeart/2008/layout/NameandTitleOrganizationalChart"/>
    <dgm:cxn modelId="{B01A0ED1-F67A-401D-A055-60CCD6368B15}" type="presOf" srcId="{E5E2668D-BB14-4BE8-ADAA-EDBD738727D1}" destId="{3DB11B7F-C48E-4D6C-904C-FD226F6F471F}" srcOrd="0" destOrd="0" presId="urn:microsoft.com/office/officeart/2008/layout/NameandTitleOrganizationalChart"/>
    <dgm:cxn modelId="{415DCBF9-064B-4FA3-A389-424733B6948E}" type="presOf" srcId="{B672C26B-9C62-4C70-9368-E7985B076006}" destId="{831CEB56-35BF-4E5A-85F8-101831DB161D}" srcOrd="0" destOrd="0" presId="urn:microsoft.com/office/officeart/2008/layout/NameandTitleOrganizationalChart"/>
    <dgm:cxn modelId="{692AA968-1C53-49D2-ACE0-861DF31C475E}" type="presOf" srcId="{B672C26B-9C62-4C70-9368-E7985B076006}" destId="{3AFA5862-5107-497E-B9FC-4566BE19B74E}" srcOrd="1" destOrd="0" presId="urn:microsoft.com/office/officeart/2008/layout/NameandTitleOrganizationalChart"/>
    <dgm:cxn modelId="{CCAADEE9-643C-4803-B784-E807E4BEE437}" type="presOf" srcId="{9338295C-C527-4680-A796-343F1C1BB588}" destId="{A84FE6B8-FC01-4655-9873-4A12775FF73F}" srcOrd="0" destOrd="0" presId="urn:microsoft.com/office/officeart/2008/layout/NameandTitleOrganizationalChart"/>
    <dgm:cxn modelId="{7412BF20-AD30-449C-A6FB-94B9218D5C95}" srcId="{18D746E3-297D-494C-AAFE-3DE6D765DC1F}" destId="{2C69598B-75C1-4CF1-9EB3-0957AE0CAC7D}" srcOrd="0" destOrd="0" parTransId="{A191BB2E-5AFC-447C-8C2C-DB6481992C81}" sibTransId="{9338295C-C527-4680-A796-343F1C1BB588}"/>
    <dgm:cxn modelId="{458EAC19-1A68-4519-856F-33AC3BFBD6E4}" type="presOf" srcId="{2C69598B-75C1-4CF1-9EB3-0957AE0CAC7D}" destId="{E24E61AD-0244-494C-9A16-6FAC821A3682}" srcOrd="0" destOrd="0" presId="urn:microsoft.com/office/officeart/2008/layout/NameandTitleOrganizationalChart"/>
    <dgm:cxn modelId="{61A99AF8-1743-433B-9F76-35CFD92502CD}" type="presParOf" srcId="{8640D8D1-704F-4D1F-B532-7DB7D46A82C7}" destId="{7CBEEE72-2CF9-4517-BF3F-CB7CE85DF9B8}" srcOrd="0" destOrd="0" presId="urn:microsoft.com/office/officeart/2008/layout/NameandTitleOrganizationalChart"/>
    <dgm:cxn modelId="{B5FF9AEE-A2C3-4E86-B5DA-2712C786089F}" type="presParOf" srcId="{7CBEEE72-2CF9-4517-BF3F-CB7CE85DF9B8}" destId="{3686A920-681D-4F2D-B1A1-BAE2EA9C4C17}" srcOrd="0" destOrd="0" presId="urn:microsoft.com/office/officeart/2008/layout/NameandTitleOrganizationalChart"/>
    <dgm:cxn modelId="{3E90385E-770E-4B2F-8E82-C53AA2AC4A8D}" type="presParOf" srcId="{3686A920-681D-4F2D-B1A1-BAE2EA9C4C17}" destId="{E24E61AD-0244-494C-9A16-6FAC821A3682}" srcOrd="0" destOrd="0" presId="urn:microsoft.com/office/officeart/2008/layout/NameandTitleOrganizationalChart"/>
    <dgm:cxn modelId="{41DE9D30-B23C-48C3-B031-8AC0B548E782}" type="presParOf" srcId="{3686A920-681D-4F2D-B1A1-BAE2EA9C4C17}" destId="{A84FE6B8-FC01-4655-9873-4A12775FF73F}" srcOrd="1" destOrd="0" presId="urn:microsoft.com/office/officeart/2008/layout/NameandTitleOrganizationalChart"/>
    <dgm:cxn modelId="{D56F4090-F337-42D0-8BAB-46CE047BED0A}" type="presParOf" srcId="{3686A920-681D-4F2D-B1A1-BAE2EA9C4C17}" destId="{AA3168E0-B784-40A3-9BAB-F6B50A23451F}" srcOrd="2" destOrd="0" presId="urn:microsoft.com/office/officeart/2008/layout/NameandTitleOrganizationalChart"/>
    <dgm:cxn modelId="{7C7692C9-CB8E-4D5B-B9BB-EA88ECCD4D41}" type="presParOf" srcId="{7CBEEE72-2CF9-4517-BF3F-CB7CE85DF9B8}" destId="{88C0133D-CDCA-4B73-BC52-8AE9F268199B}" srcOrd="1" destOrd="0" presId="urn:microsoft.com/office/officeart/2008/layout/NameandTitleOrganizationalChart"/>
    <dgm:cxn modelId="{83F60BA7-FB60-406A-B462-F87BD8B7BD29}" type="presParOf" srcId="{88C0133D-CDCA-4B73-BC52-8AE9F268199B}" destId="{4A102A5F-F87B-4F8C-ABA6-B219089410B8}" srcOrd="0" destOrd="0" presId="urn:microsoft.com/office/officeart/2008/layout/NameandTitleOrganizationalChart"/>
    <dgm:cxn modelId="{E0ED46EE-442E-4B57-B344-967E644316CD}" type="presParOf" srcId="{88C0133D-CDCA-4B73-BC52-8AE9F268199B}" destId="{9DEB4C71-4E91-4706-85EE-677BF7E6A49D}" srcOrd="1" destOrd="0" presId="urn:microsoft.com/office/officeart/2008/layout/NameandTitleOrganizationalChart"/>
    <dgm:cxn modelId="{4334F457-7B88-483C-847D-4C550A0EDE57}" type="presParOf" srcId="{9DEB4C71-4E91-4706-85EE-677BF7E6A49D}" destId="{C6C99803-1877-40A9-8240-ADB8D1417D39}" srcOrd="0" destOrd="0" presId="urn:microsoft.com/office/officeart/2008/layout/NameandTitleOrganizationalChart"/>
    <dgm:cxn modelId="{86382058-558A-42C3-BCAA-9929D8E59E91}" type="presParOf" srcId="{C6C99803-1877-40A9-8240-ADB8D1417D39}" destId="{7D12B2BE-38EA-4A83-A232-324D43D890C3}" srcOrd="0" destOrd="0" presId="urn:microsoft.com/office/officeart/2008/layout/NameandTitleOrganizationalChart"/>
    <dgm:cxn modelId="{F9F632DF-311E-43C5-A5EA-A40FB9DD4493}" type="presParOf" srcId="{C6C99803-1877-40A9-8240-ADB8D1417D39}" destId="{F1A02050-72C8-4234-83D6-158DDE739851}" srcOrd="1" destOrd="0" presId="urn:microsoft.com/office/officeart/2008/layout/NameandTitleOrganizationalChart"/>
    <dgm:cxn modelId="{2F76D18D-04E1-4132-BF90-2941753B69D4}" type="presParOf" srcId="{C6C99803-1877-40A9-8240-ADB8D1417D39}" destId="{85DF9DFC-36B0-4315-91A9-FEF0A3F683B5}" srcOrd="2" destOrd="0" presId="urn:microsoft.com/office/officeart/2008/layout/NameandTitleOrganizationalChart"/>
    <dgm:cxn modelId="{1D9EBDAD-8A3A-44F0-AA7A-648B56C34BD9}" type="presParOf" srcId="{9DEB4C71-4E91-4706-85EE-677BF7E6A49D}" destId="{193092E4-A511-4D82-90AF-8BACBAC68F9D}" srcOrd="1" destOrd="0" presId="urn:microsoft.com/office/officeart/2008/layout/NameandTitleOrganizationalChart"/>
    <dgm:cxn modelId="{0864FFB5-F6A6-411F-9388-02E294846E47}" type="presParOf" srcId="{9DEB4C71-4E91-4706-85EE-677BF7E6A49D}" destId="{5B38AC4F-5555-4EE2-A871-C8156364255A}" srcOrd="2" destOrd="0" presId="urn:microsoft.com/office/officeart/2008/layout/NameandTitleOrganizationalChart"/>
    <dgm:cxn modelId="{5E2F557F-5F6E-49F7-B764-03D00BE32D9C}" type="presParOf" srcId="{88C0133D-CDCA-4B73-BC52-8AE9F268199B}" destId="{138B8BA3-5B40-4F80-8DF9-38E1FB92FB54}" srcOrd="2" destOrd="0" presId="urn:microsoft.com/office/officeart/2008/layout/NameandTitleOrganizationalChart"/>
    <dgm:cxn modelId="{FCF0358C-C519-43B2-A603-60469C339BB9}" type="presParOf" srcId="{88C0133D-CDCA-4B73-BC52-8AE9F268199B}" destId="{9D7B9731-3591-4878-BAB7-E227347DB998}" srcOrd="3" destOrd="0" presId="urn:microsoft.com/office/officeart/2008/layout/NameandTitleOrganizationalChart"/>
    <dgm:cxn modelId="{653A019D-0499-488D-9D0E-4BDF10BAE608}" type="presParOf" srcId="{9D7B9731-3591-4878-BAB7-E227347DB998}" destId="{D1D88049-B6D2-455C-AD0A-1174AECF83E0}" srcOrd="0" destOrd="0" presId="urn:microsoft.com/office/officeart/2008/layout/NameandTitleOrganizationalChart"/>
    <dgm:cxn modelId="{41FF1D6E-F0B2-4497-8841-7B89A810B793}" type="presParOf" srcId="{D1D88049-B6D2-455C-AD0A-1174AECF83E0}" destId="{831CEB56-35BF-4E5A-85F8-101831DB161D}" srcOrd="0" destOrd="0" presId="urn:microsoft.com/office/officeart/2008/layout/NameandTitleOrganizationalChart"/>
    <dgm:cxn modelId="{ED3B753A-D53A-4945-86FB-EA33C6CA5DF5}" type="presParOf" srcId="{D1D88049-B6D2-455C-AD0A-1174AECF83E0}" destId="{3DB11B7F-C48E-4D6C-904C-FD226F6F471F}" srcOrd="1" destOrd="0" presId="urn:microsoft.com/office/officeart/2008/layout/NameandTitleOrganizationalChart"/>
    <dgm:cxn modelId="{F3F5C37B-AB98-4922-B92D-D8670468E68B}" type="presParOf" srcId="{D1D88049-B6D2-455C-AD0A-1174AECF83E0}" destId="{3AFA5862-5107-497E-B9FC-4566BE19B74E}" srcOrd="2" destOrd="0" presId="urn:microsoft.com/office/officeart/2008/layout/NameandTitleOrganizationalChart"/>
    <dgm:cxn modelId="{738EF450-8864-4C65-9049-21A197F581FF}" type="presParOf" srcId="{9D7B9731-3591-4878-BAB7-E227347DB998}" destId="{349CDD02-FF27-4301-BB9D-7A9DC2A70C67}" srcOrd="1" destOrd="0" presId="urn:microsoft.com/office/officeart/2008/layout/NameandTitleOrganizationalChart"/>
    <dgm:cxn modelId="{9ACC16DE-D576-461E-9F01-86BA8361EA6F}" type="presParOf" srcId="{9D7B9731-3591-4878-BAB7-E227347DB998}" destId="{7485808D-53FB-4ADB-AA15-DB8B63E69CB5}" srcOrd="2" destOrd="0" presId="urn:microsoft.com/office/officeart/2008/layout/NameandTitleOrganizationalChart"/>
    <dgm:cxn modelId="{0A6699A4-EE92-4606-9E51-18370B591C76}" type="presParOf" srcId="{7CBEEE72-2CF9-4517-BF3F-CB7CE85DF9B8}" destId="{DE658480-5703-429C-A056-8866C1B500FE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4567BB-CB42-443B-868F-025CDC9D09EF}" type="doc">
      <dgm:prSet loTypeId="urn:microsoft.com/office/officeart/2005/8/layout/chevron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BB9E06-B684-40E7-BA43-44DC79B82418}">
      <dgm:prSet phldrT="[Текст]" custT="1"/>
      <dgm:spPr/>
      <dgm:t>
        <a:bodyPr/>
        <a:lstStyle/>
        <a:p>
          <a:r>
            <a:rPr lang="ru-RU" sz="1400" dirty="0" smtClean="0"/>
            <a:t>оценить масштаб необходимой ЦП, сообщить епархиальному священноначалию и в ОЦБСС</a:t>
          </a:r>
          <a:endParaRPr lang="ru-RU" sz="1400" dirty="0"/>
        </a:p>
      </dgm:t>
    </dgm:pt>
    <dgm:pt modelId="{56BD798E-FD91-4DA5-89BC-B0C17F792E59}" type="parTrans" cxnId="{9E07C187-5069-4AE9-9B39-772EB003DFEC}">
      <dgm:prSet/>
      <dgm:spPr/>
      <dgm:t>
        <a:bodyPr/>
        <a:lstStyle/>
        <a:p>
          <a:endParaRPr lang="ru-RU"/>
        </a:p>
      </dgm:t>
    </dgm:pt>
    <dgm:pt modelId="{A932D0CD-94B5-47C0-B830-461F5F2E98BB}" type="sibTrans" cxnId="{9E07C187-5069-4AE9-9B39-772EB003DFEC}">
      <dgm:prSet/>
      <dgm:spPr/>
      <dgm:t>
        <a:bodyPr/>
        <a:lstStyle/>
        <a:p>
          <a:endParaRPr lang="ru-RU"/>
        </a:p>
      </dgm:t>
    </dgm:pt>
    <dgm:pt modelId="{73B0D0D4-7A68-4997-8381-2C2839E8CECA}">
      <dgm:prSet phldrT="[Текст]"/>
      <dgm:spPr/>
      <dgm:t>
        <a:bodyPr/>
        <a:lstStyle/>
        <a:p>
          <a:endParaRPr lang="ru-RU" dirty="0"/>
        </a:p>
      </dgm:t>
    </dgm:pt>
    <dgm:pt modelId="{C65E383E-8F79-4AFB-8254-7443ECEE11A6}" type="parTrans" cxnId="{A1E3CAC9-8BF2-4FF1-AFD8-841255477643}">
      <dgm:prSet/>
      <dgm:spPr/>
      <dgm:t>
        <a:bodyPr/>
        <a:lstStyle/>
        <a:p>
          <a:endParaRPr lang="ru-RU"/>
        </a:p>
      </dgm:t>
    </dgm:pt>
    <dgm:pt modelId="{8276DB86-A838-46DF-97C8-10E25E2399FE}" type="sibTrans" cxnId="{A1E3CAC9-8BF2-4FF1-AFD8-841255477643}">
      <dgm:prSet/>
      <dgm:spPr/>
      <dgm:t>
        <a:bodyPr/>
        <a:lstStyle/>
        <a:p>
          <a:endParaRPr lang="ru-RU"/>
        </a:p>
      </dgm:t>
    </dgm:pt>
    <dgm:pt modelId="{0F8073C5-965B-4E39-9E29-AC74D0DC1787}">
      <dgm:prSet phldrT="[Текст]" custT="1"/>
      <dgm:spPr/>
      <dgm:t>
        <a:bodyPr/>
        <a:lstStyle/>
        <a:p>
          <a:r>
            <a:rPr lang="ru-RU" sz="1400" dirty="0" smtClean="0"/>
            <a:t>объявить о сборе пожертвований в помощь пострадавшим (через сайт Епархии, телефон горячей линии, СМИ). </a:t>
          </a:r>
          <a:endParaRPr lang="ru-RU" sz="1400" dirty="0"/>
        </a:p>
      </dgm:t>
    </dgm:pt>
    <dgm:pt modelId="{01345022-0CB5-4C24-9C1C-3E43A7EB963B}" type="parTrans" cxnId="{2B565913-395E-4E8C-89F7-48AFB217CED1}">
      <dgm:prSet/>
      <dgm:spPr/>
      <dgm:t>
        <a:bodyPr/>
        <a:lstStyle/>
        <a:p>
          <a:endParaRPr lang="ru-RU"/>
        </a:p>
      </dgm:t>
    </dgm:pt>
    <dgm:pt modelId="{74EE7D7A-CD43-4FC5-AED0-5A27F227E4EE}" type="sibTrans" cxnId="{2B565913-395E-4E8C-89F7-48AFB217CED1}">
      <dgm:prSet/>
      <dgm:spPr/>
      <dgm:t>
        <a:bodyPr/>
        <a:lstStyle/>
        <a:p>
          <a:endParaRPr lang="ru-RU"/>
        </a:p>
      </dgm:t>
    </dgm:pt>
    <dgm:pt modelId="{27955BC5-10EE-4F97-B2AC-84672DC275B0}">
      <dgm:prSet phldrT="[Текст]"/>
      <dgm:spPr/>
      <dgm:t>
        <a:bodyPr/>
        <a:lstStyle/>
        <a:p>
          <a:endParaRPr lang="ru-RU" dirty="0"/>
        </a:p>
      </dgm:t>
    </dgm:pt>
    <dgm:pt modelId="{2B04A8C3-86DD-4B56-9DD3-221AFA777EB8}" type="parTrans" cxnId="{808B3F53-9750-4135-B4D6-C4B4853BC15B}">
      <dgm:prSet/>
      <dgm:spPr/>
      <dgm:t>
        <a:bodyPr/>
        <a:lstStyle/>
        <a:p>
          <a:endParaRPr lang="ru-RU"/>
        </a:p>
      </dgm:t>
    </dgm:pt>
    <dgm:pt modelId="{D6A1F573-1DD5-4076-8114-1BAE9B69218A}" type="sibTrans" cxnId="{808B3F53-9750-4135-B4D6-C4B4853BC15B}">
      <dgm:prSet/>
      <dgm:spPr/>
      <dgm:t>
        <a:bodyPr/>
        <a:lstStyle/>
        <a:p>
          <a:endParaRPr lang="ru-RU"/>
        </a:p>
      </dgm:t>
    </dgm:pt>
    <dgm:pt modelId="{2CF52F28-6085-47AA-BF60-861DD61029CC}">
      <dgm:prSet phldrT="[Текст]"/>
      <dgm:spPr/>
      <dgm:t>
        <a:bodyPr/>
        <a:lstStyle/>
        <a:p>
          <a:endParaRPr lang="ru-RU" dirty="0"/>
        </a:p>
      </dgm:t>
    </dgm:pt>
    <dgm:pt modelId="{57E1EA11-D5C6-47E7-B3E2-B87A2802A425}" type="parTrans" cxnId="{DB12FCC7-0821-4CCB-B0EE-9CED37DDEE99}">
      <dgm:prSet/>
      <dgm:spPr/>
      <dgm:t>
        <a:bodyPr/>
        <a:lstStyle/>
        <a:p>
          <a:endParaRPr lang="ru-RU"/>
        </a:p>
      </dgm:t>
    </dgm:pt>
    <dgm:pt modelId="{E87C95F2-E3FF-45EE-807C-3204A946A36B}" type="sibTrans" cxnId="{DB12FCC7-0821-4CCB-B0EE-9CED37DDEE99}">
      <dgm:prSet/>
      <dgm:spPr/>
      <dgm:t>
        <a:bodyPr/>
        <a:lstStyle/>
        <a:p>
          <a:endParaRPr lang="ru-RU"/>
        </a:p>
      </dgm:t>
    </dgm:pt>
    <dgm:pt modelId="{5BF0B4D4-757C-4A1D-99E3-4E5C1B42DF07}">
      <dgm:prSet custT="1"/>
      <dgm:spPr/>
      <dgm:t>
        <a:bodyPr/>
        <a:lstStyle/>
        <a:p>
          <a:r>
            <a:rPr lang="ru-RU" sz="1400" dirty="0" smtClean="0"/>
            <a:t>организовать дежурство в моргах при опознании родственниками погибших, предложить бесплатные отпевания</a:t>
          </a:r>
          <a:endParaRPr lang="ru-RU" sz="1400" dirty="0"/>
        </a:p>
      </dgm:t>
    </dgm:pt>
    <dgm:pt modelId="{971A4796-5AEE-478D-BEAA-839982F45A5D}" type="parTrans" cxnId="{F3ABB7D6-6C00-4E63-B3F3-B007AAF183DA}">
      <dgm:prSet/>
      <dgm:spPr/>
      <dgm:t>
        <a:bodyPr/>
        <a:lstStyle/>
        <a:p>
          <a:endParaRPr lang="ru-RU"/>
        </a:p>
      </dgm:t>
    </dgm:pt>
    <dgm:pt modelId="{28BF569E-F230-4357-AB20-E0BF72EDBDF1}" type="sibTrans" cxnId="{F3ABB7D6-6C00-4E63-B3F3-B007AAF183DA}">
      <dgm:prSet/>
      <dgm:spPr/>
      <dgm:t>
        <a:bodyPr/>
        <a:lstStyle/>
        <a:p>
          <a:endParaRPr lang="ru-RU"/>
        </a:p>
      </dgm:t>
    </dgm:pt>
    <dgm:pt modelId="{5F7D093E-A799-471E-BBE3-9C9B4730E0C1}">
      <dgm:prSet custT="1"/>
      <dgm:spPr/>
      <dgm:t>
        <a:bodyPr/>
        <a:lstStyle/>
        <a:p>
          <a:r>
            <a:rPr lang="ru-RU" sz="1400" dirty="0" smtClean="0"/>
            <a:t>посетить пострадавших в больницах и Пунктах временного размещения пострадавших, предложить духовные беседы, молитву и Таинства</a:t>
          </a:r>
          <a:endParaRPr lang="ru-RU" sz="1400" dirty="0"/>
        </a:p>
      </dgm:t>
    </dgm:pt>
    <dgm:pt modelId="{277ABE25-9BD8-4DE8-9E0F-7AEDE7521710}" type="parTrans" cxnId="{4361548D-1230-46C7-A6F7-BD97E13A13E0}">
      <dgm:prSet/>
      <dgm:spPr/>
      <dgm:t>
        <a:bodyPr/>
        <a:lstStyle/>
        <a:p>
          <a:endParaRPr lang="ru-RU"/>
        </a:p>
      </dgm:t>
    </dgm:pt>
    <dgm:pt modelId="{A993EC9E-82E2-4EF4-97D0-385766D23A57}" type="sibTrans" cxnId="{4361548D-1230-46C7-A6F7-BD97E13A13E0}">
      <dgm:prSet/>
      <dgm:spPr/>
      <dgm:t>
        <a:bodyPr/>
        <a:lstStyle/>
        <a:p>
          <a:endParaRPr lang="ru-RU"/>
        </a:p>
      </dgm:t>
    </dgm:pt>
    <dgm:pt modelId="{37DFC793-FCC7-4DDB-8236-0C01E5B3495E}">
      <dgm:prSet phldrT="[Текст]"/>
      <dgm:spPr/>
      <dgm:t>
        <a:bodyPr/>
        <a:lstStyle/>
        <a:p>
          <a:endParaRPr lang="ru-RU" dirty="0"/>
        </a:p>
      </dgm:t>
    </dgm:pt>
    <dgm:pt modelId="{D13E7B64-7B82-46E3-ABBA-B982DF9EDB33}" type="parTrans" cxnId="{EE453A1F-5935-468F-8BAA-8F77EF64D5DB}">
      <dgm:prSet/>
      <dgm:spPr/>
      <dgm:t>
        <a:bodyPr/>
        <a:lstStyle/>
        <a:p>
          <a:endParaRPr lang="ru-RU"/>
        </a:p>
      </dgm:t>
    </dgm:pt>
    <dgm:pt modelId="{696991F7-6416-4120-BAF6-E1F5C5CC51A1}" type="sibTrans" cxnId="{EE453A1F-5935-468F-8BAA-8F77EF64D5DB}">
      <dgm:prSet/>
      <dgm:spPr/>
      <dgm:t>
        <a:bodyPr/>
        <a:lstStyle/>
        <a:p>
          <a:endParaRPr lang="ru-RU"/>
        </a:p>
      </dgm:t>
    </dgm:pt>
    <dgm:pt modelId="{EBF83AC1-3B3A-4DCC-AC95-E1E78DD6019E}">
      <dgm:prSet custT="1"/>
      <dgm:spPr/>
      <dgm:t>
        <a:bodyPr/>
        <a:lstStyle/>
        <a:p>
          <a:r>
            <a:rPr lang="ru-RU" sz="1400" dirty="0" smtClean="0"/>
            <a:t>создать на приходе пункт и склад для приема гуманитарной помощи</a:t>
          </a:r>
          <a:endParaRPr lang="ru-RU" sz="1400" dirty="0"/>
        </a:p>
      </dgm:t>
    </dgm:pt>
    <dgm:pt modelId="{BCEFDB2C-0AE7-4F31-870C-9C69DA88DE6A}" type="parTrans" cxnId="{E62549AC-8474-4C80-BCE4-3D7A95E54DC4}">
      <dgm:prSet/>
      <dgm:spPr/>
      <dgm:t>
        <a:bodyPr/>
        <a:lstStyle/>
        <a:p>
          <a:endParaRPr lang="ru-RU"/>
        </a:p>
      </dgm:t>
    </dgm:pt>
    <dgm:pt modelId="{201F866E-1C0C-4024-86F1-3FE7B93A05FC}" type="sibTrans" cxnId="{E62549AC-8474-4C80-BCE4-3D7A95E54DC4}">
      <dgm:prSet/>
      <dgm:spPr/>
      <dgm:t>
        <a:bodyPr/>
        <a:lstStyle/>
        <a:p>
          <a:endParaRPr lang="ru-RU"/>
        </a:p>
      </dgm:t>
    </dgm:pt>
    <dgm:pt modelId="{B33DB753-B894-4977-8E3F-AD6CF130455F}">
      <dgm:prSet/>
      <dgm:spPr/>
      <dgm:t>
        <a:bodyPr/>
        <a:lstStyle/>
        <a:p>
          <a:endParaRPr lang="ru-RU" dirty="0"/>
        </a:p>
      </dgm:t>
    </dgm:pt>
    <dgm:pt modelId="{972162FE-9D76-491C-A7DA-EF643991735A}" type="parTrans" cxnId="{C35ED5A6-F905-432F-AF83-1FA93CA5E16D}">
      <dgm:prSet/>
      <dgm:spPr/>
      <dgm:t>
        <a:bodyPr/>
        <a:lstStyle/>
        <a:p>
          <a:endParaRPr lang="ru-RU"/>
        </a:p>
      </dgm:t>
    </dgm:pt>
    <dgm:pt modelId="{0D84C8B0-DAE1-48FA-8DBF-A52ED3969A93}" type="sibTrans" cxnId="{C35ED5A6-F905-432F-AF83-1FA93CA5E16D}">
      <dgm:prSet/>
      <dgm:spPr/>
      <dgm:t>
        <a:bodyPr/>
        <a:lstStyle/>
        <a:p>
          <a:endParaRPr lang="ru-RU"/>
        </a:p>
      </dgm:t>
    </dgm:pt>
    <dgm:pt modelId="{4FC2F733-2627-44BD-9B05-0269BAA92968}">
      <dgm:prSet custT="1"/>
      <dgm:spPr/>
      <dgm:t>
        <a:bodyPr/>
        <a:lstStyle/>
        <a:p>
          <a:r>
            <a:rPr lang="ru-RU" sz="1400" dirty="0" smtClean="0"/>
            <a:t>на безвозмездной основе провести в храме особые моления о здравии пострадавших и панихиды о погибших (особо объявить о них)</a:t>
          </a:r>
          <a:endParaRPr lang="ru-RU" sz="1400" dirty="0"/>
        </a:p>
      </dgm:t>
    </dgm:pt>
    <dgm:pt modelId="{08809C60-D4B3-4665-A1B8-593862E2912B}" type="parTrans" cxnId="{C8E8F673-4C78-4DC6-93D2-50D183B4E449}">
      <dgm:prSet/>
      <dgm:spPr/>
      <dgm:t>
        <a:bodyPr/>
        <a:lstStyle/>
        <a:p>
          <a:endParaRPr lang="ru-RU"/>
        </a:p>
      </dgm:t>
    </dgm:pt>
    <dgm:pt modelId="{5BA759C0-3476-40A0-AF20-3122756FC1A8}" type="sibTrans" cxnId="{C8E8F673-4C78-4DC6-93D2-50D183B4E449}">
      <dgm:prSet/>
      <dgm:spPr/>
      <dgm:t>
        <a:bodyPr/>
        <a:lstStyle/>
        <a:p>
          <a:endParaRPr lang="ru-RU"/>
        </a:p>
      </dgm:t>
    </dgm:pt>
    <dgm:pt modelId="{C443E69B-B64E-487D-A3C8-DA85FFE61122}">
      <dgm:prSet phldrT="[Текст]"/>
      <dgm:spPr/>
      <dgm:t>
        <a:bodyPr/>
        <a:lstStyle/>
        <a:p>
          <a:endParaRPr lang="ru-RU" dirty="0"/>
        </a:p>
      </dgm:t>
    </dgm:pt>
    <dgm:pt modelId="{3C9D0B3E-1347-4E0E-B8AF-9A06799DA699}" type="sibTrans" cxnId="{AE44C5B9-BCDD-4EB5-A328-478528DF0582}">
      <dgm:prSet/>
      <dgm:spPr/>
      <dgm:t>
        <a:bodyPr/>
        <a:lstStyle/>
        <a:p>
          <a:endParaRPr lang="ru-RU"/>
        </a:p>
      </dgm:t>
    </dgm:pt>
    <dgm:pt modelId="{190BF5CE-5473-432E-B98A-EC1B6B204212}" type="parTrans" cxnId="{AE44C5B9-BCDD-4EB5-A328-478528DF0582}">
      <dgm:prSet/>
      <dgm:spPr/>
      <dgm:t>
        <a:bodyPr/>
        <a:lstStyle/>
        <a:p>
          <a:endParaRPr lang="ru-RU"/>
        </a:p>
      </dgm:t>
    </dgm:pt>
    <dgm:pt modelId="{4D841302-CF16-4A11-B69C-5E9783782833}" type="pres">
      <dgm:prSet presAssocID="{E34567BB-CB42-443B-868F-025CDC9D09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714D7A-7FF8-4229-B8A6-A514AEF19F6B}" type="pres">
      <dgm:prSet presAssocID="{27955BC5-10EE-4F97-B2AC-84672DC275B0}" presName="composite" presStyleCnt="0"/>
      <dgm:spPr/>
    </dgm:pt>
    <dgm:pt modelId="{395A202B-BD7A-4E16-8B81-32333C1E6839}" type="pres">
      <dgm:prSet presAssocID="{27955BC5-10EE-4F97-B2AC-84672DC275B0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14D30A-CF0A-4F9A-9587-92BD5B1CC794}" type="pres">
      <dgm:prSet presAssocID="{27955BC5-10EE-4F97-B2AC-84672DC275B0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145A5-6B96-4230-8CAC-309E7A086F99}" type="pres">
      <dgm:prSet presAssocID="{D6A1F573-1DD5-4076-8114-1BAE9B69218A}" presName="sp" presStyleCnt="0"/>
      <dgm:spPr/>
    </dgm:pt>
    <dgm:pt modelId="{5B469FE0-A982-4E4A-B1AC-A6EC500F09E3}" type="pres">
      <dgm:prSet presAssocID="{2CF52F28-6085-47AA-BF60-861DD61029CC}" presName="composite" presStyleCnt="0"/>
      <dgm:spPr/>
    </dgm:pt>
    <dgm:pt modelId="{D6DA0127-4ABC-4E0D-B071-AC6EEE8C0927}" type="pres">
      <dgm:prSet presAssocID="{2CF52F28-6085-47AA-BF60-861DD61029CC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ED89F9-4811-4895-9209-58CE3D4DD516}" type="pres">
      <dgm:prSet presAssocID="{2CF52F28-6085-47AA-BF60-861DD61029CC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B6DF-9831-438A-B3C2-A84D4A084FAB}" type="pres">
      <dgm:prSet presAssocID="{E87C95F2-E3FF-45EE-807C-3204A946A36B}" presName="sp" presStyleCnt="0"/>
      <dgm:spPr/>
    </dgm:pt>
    <dgm:pt modelId="{7D6CE8C1-4086-4820-A918-C16ED472B54E}" type="pres">
      <dgm:prSet presAssocID="{73B0D0D4-7A68-4997-8381-2C2839E8CECA}" presName="composite" presStyleCnt="0"/>
      <dgm:spPr/>
    </dgm:pt>
    <dgm:pt modelId="{19A5ACF3-D076-415E-9233-4E792DDAECA5}" type="pres">
      <dgm:prSet presAssocID="{73B0D0D4-7A68-4997-8381-2C2839E8CECA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A0B10-E23F-4B43-BEB8-E8A4E7B83DC0}" type="pres">
      <dgm:prSet presAssocID="{73B0D0D4-7A68-4997-8381-2C2839E8CECA}" presName="descendantText" presStyleLbl="alignAcc1" presStyleIdx="2" presStyleCnt="6" custScaleY="135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27B98-B62D-4A21-BE95-969E94DF7EA0}" type="pres">
      <dgm:prSet presAssocID="{8276DB86-A838-46DF-97C8-10E25E2399FE}" presName="sp" presStyleCnt="0"/>
      <dgm:spPr/>
    </dgm:pt>
    <dgm:pt modelId="{C0CEC4FF-8D2F-4F16-927B-CA33498E4230}" type="pres">
      <dgm:prSet presAssocID="{C443E69B-B64E-487D-A3C8-DA85FFE61122}" presName="composite" presStyleCnt="0"/>
      <dgm:spPr/>
    </dgm:pt>
    <dgm:pt modelId="{534098DE-B384-48AA-B44B-9DC6B87BEF21}" type="pres">
      <dgm:prSet presAssocID="{C443E69B-B64E-487D-A3C8-DA85FFE61122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B4FB9-D34A-40B0-B413-A2D3DBE13777}" type="pres">
      <dgm:prSet presAssocID="{C443E69B-B64E-487D-A3C8-DA85FFE61122}" presName="descendantText" presStyleLbl="alignAcc1" presStyleIdx="3" presStyleCnt="6" custScaleY="121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0A63C-18FE-44D6-80C5-B9B2BB930687}" type="pres">
      <dgm:prSet presAssocID="{3C9D0B3E-1347-4E0E-B8AF-9A06799DA699}" presName="sp" presStyleCnt="0"/>
      <dgm:spPr/>
    </dgm:pt>
    <dgm:pt modelId="{86AC2B55-F2BC-45D7-9413-685309407E2F}" type="pres">
      <dgm:prSet presAssocID="{37DFC793-FCC7-4DDB-8236-0C01E5B3495E}" presName="composite" presStyleCnt="0"/>
      <dgm:spPr/>
    </dgm:pt>
    <dgm:pt modelId="{17DFEFE7-B27C-4E22-94BA-29E80C09A737}" type="pres">
      <dgm:prSet presAssocID="{37DFC793-FCC7-4DDB-8236-0C01E5B3495E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6FFDBD-8B6E-4E08-A625-7ABD1C2C4254}" type="pres">
      <dgm:prSet presAssocID="{37DFC793-FCC7-4DDB-8236-0C01E5B3495E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A6FA07-B000-48D2-A783-34996E4117AB}" type="pres">
      <dgm:prSet presAssocID="{696991F7-6416-4120-BAF6-E1F5C5CC51A1}" presName="sp" presStyleCnt="0"/>
      <dgm:spPr/>
    </dgm:pt>
    <dgm:pt modelId="{75D79989-DB99-4812-BC68-198A27A57785}" type="pres">
      <dgm:prSet presAssocID="{B33DB753-B894-4977-8E3F-AD6CF130455F}" presName="composite" presStyleCnt="0"/>
      <dgm:spPr/>
    </dgm:pt>
    <dgm:pt modelId="{16E197A2-04BA-42B1-B142-E8E015E06760}" type="pres">
      <dgm:prSet presAssocID="{B33DB753-B894-4977-8E3F-AD6CF130455F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1DAD3-2FA0-422C-804B-F1261F5569D1}" type="pres">
      <dgm:prSet presAssocID="{B33DB753-B894-4977-8E3F-AD6CF130455F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DFFB23-3FBA-4C7A-A98A-09749A61A59D}" type="presOf" srcId="{37DFC793-FCC7-4DDB-8236-0C01E5B3495E}" destId="{17DFEFE7-B27C-4E22-94BA-29E80C09A737}" srcOrd="0" destOrd="0" presId="urn:microsoft.com/office/officeart/2005/8/layout/chevron2"/>
    <dgm:cxn modelId="{8225503A-CAEA-4210-96FE-AE814F13CBA7}" type="presOf" srcId="{EBF83AC1-3B3A-4DCC-AC95-E1E78DD6019E}" destId="{326FFDBD-8B6E-4E08-A625-7ABD1C2C4254}" srcOrd="0" destOrd="0" presId="urn:microsoft.com/office/officeart/2005/8/layout/chevron2"/>
    <dgm:cxn modelId="{072E6D61-CD79-4E91-848D-94FD5DBE21EC}" type="presOf" srcId="{B33DB753-B894-4977-8E3F-AD6CF130455F}" destId="{16E197A2-04BA-42B1-B142-E8E015E06760}" srcOrd="0" destOrd="0" presId="urn:microsoft.com/office/officeart/2005/8/layout/chevron2"/>
    <dgm:cxn modelId="{E62549AC-8474-4C80-BCE4-3D7A95E54DC4}" srcId="{37DFC793-FCC7-4DDB-8236-0C01E5B3495E}" destId="{EBF83AC1-3B3A-4DCC-AC95-E1E78DD6019E}" srcOrd="0" destOrd="0" parTransId="{BCEFDB2C-0AE7-4F31-870C-9C69DA88DE6A}" sibTransId="{201F866E-1C0C-4024-86F1-3FE7B93A05FC}"/>
    <dgm:cxn modelId="{DB12FCC7-0821-4CCB-B0EE-9CED37DDEE99}" srcId="{E34567BB-CB42-443B-868F-025CDC9D09EF}" destId="{2CF52F28-6085-47AA-BF60-861DD61029CC}" srcOrd="1" destOrd="0" parTransId="{57E1EA11-D5C6-47E7-B3E2-B87A2802A425}" sibTransId="{E87C95F2-E3FF-45EE-807C-3204A946A36B}"/>
    <dgm:cxn modelId="{B79E563C-3A18-4093-B826-D9F7C016BE93}" type="presOf" srcId="{5BF0B4D4-757C-4A1D-99E3-4E5C1B42DF07}" destId="{2CED89F9-4811-4895-9209-58CE3D4DD516}" srcOrd="0" destOrd="0" presId="urn:microsoft.com/office/officeart/2005/8/layout/chevron2"/>
    <dgm:cxn modelId="{9D10AAA0-6FBF-4509-8A71-54B958C83772}" type="presOf" srcId="{5F7D093E-A799-471E-BBE3-9C9B4730E0C1}" destId="{D46A0B10-E23F-4B43-BEB8-E8A4E7B83DC0}" srcOrd="0" destOrd="0" presId="urn:microsoft.com/office/officeart/2005/8/layout/chevron2"/>
    <dgm:cxn modelId="{9E07C187-5069-4AE9-9B39-772EB003DFEC}" srcId="{27955BC5-10EE-4F97-B2AC-84672DC275B0}" destId="{ACBB9E06-B684-40E7-BA43-44DC79B82418}" srcOrd="0" destOrd="0" parTransId="{56BD798E-FD91-4DA5-89BC-B0C17F792E59}" sibTransId="{A932D0CD-94B5-47C0-B830-461F5F2E98BB}"/>
    <dgm:cxn modelId="{5658A43E-6D26-4829-8B97-55BF90EB299A}" type="presOf" srcId="{0F8073C5-965B-4E39-9E29-AC74D0DC1787}" destId="{223B4FB9-D34A-40B0-B413-A2D3DBE13777}" srcOrd="0" destOrd="0" presId="urn:microsoft.com/office/officeart/2005/8/layout/chevron2"/>
    <dgm:cxn modelId="{A9CA2559-D6DC-4283-A436-108B6406E15D}" type="presOf" srcId="{2CF52F28-6085-47AA-BF60-861DD61029CC}" destId="{D6DA0127-4ABC-4E0D-B071-AC6EEE8C0927}" srcOrd="0" destOrd="0" presId="urn:microsoft.com/office/officeart/2005/8/layout/chevron2"/>
    <dgm:cxn modelId="{A1E3CAC9-8BF2-4FF1-AFD8-841255477643}" srcId="{E34567BB-CB42-443B-868F-025CDC9D09EF}" destId="{73B0D0D4-7A68-4997-8381-2C2839E8CECA}" srcOrd="2" destOrd="0" parTransId="{C65E383E-8F79-4AFB-8254-7443ECEE11A6}" sibTransId="{8276DB86-A838-46DF-97C8-10E25E2399FE}"/>
    <dgm:cxn modelId="{FE0EACDB-195F-4AC4-88E5-17B02831F747}" type="presOf" srcId="{73B0D0D4-7A68-4997-8381-2C2839E8CECA}" destId="{19A5ACF3-D076-415E-9233-4E792DDAECA5}" srcOrd="0" destOrd="0" presId="urn:microsoft.com/office/officeart/2005/8/layout/chevron2"/>
    <dgm:cxn modelId="{D7532049-4DC7-45A9-891F-C6B6597FC735}" type="presOf" srcId="{27955BC5-10EE-4F97-B2AC-84672DC275B0}" destId="{395A202B-BD7A-4E16-8B81-32333C1E6839}" srcOrd="0" destOrd="0" presId="urn:microsoft.com/office/officeart/2005/8/layout/chevron2"/>
    <dgm:cxn modelId="{F3ABB7D6-6C00-4E63-B3F3-B007AAF183DA}" srcId="{2CF52F28-6085-47AA-BF60-861DD61029CC}" destId="{5BF0B4D4-757C-4A1D-99E3-4E5C1B42DF07}" srcOrd="0" destOrd="0" parTransId="{971A4796-5AEE-478D-BEAA-839982F45A5D}" sibTransId="{28BF569E-F230-4357-AB20-E0BF72EDBDF1}"/>
    <dgm:cxn modelId="{9AB5295E-FFB1-4814-8AF3-361A970A3C7A}" type="presOf" srcId="{ACBB9E06-B684-40E7-BA43-44DC79B82418}" destId="{8A14D30A-CF0A-4F9A-9587-92BD5B1CC794}" srcOrd="0" destOrd="0" presId="urn:microsoft.com/office/officeart/2005/8/layout/chevron2"/>
    <dgm:cxn modelId="{C35ED5A6-F905-432F-AF83-1FA93CA5E16D}" srcId="{E34567BB-CB42-443B-868F-025CDC9D09EF}" destId="{B33DB753-B894-4977-8E3F-AD6CF130455F}" srcOrd="5" destOrd="0" parTransId="{972162FE-9D76-491C-A7DA-EF643991735A}" sibTransId="{0D84C8B0-DAE1-48FA-8DBF-A52ED3969A93}"/>
    <dgm:cxn modelId="{4361548D-1230-46C7-A6F7-BD97E13A13E0}" srcId="{73B0D0D4-7A68-4997-8381-2C2839E8CECA}" destId="{5F7D093E-A799-471E-BBE3-9C9B4730E0C1}" srcOrd="0" destOrd="0" parTransId="{277ABE25-9BD8-4DE8-9E0F-7AEDE7521710}" sibTransId="{A993EC9E-82E2-4EF4-97D0-385766D23A57}"/>
    <dgm:cxn modelId="{808B3F53-9750-4135-B4D6-C4B4853BC15B}" srcId="{E34567BB-CB42-443B-868F-025CDC9D09EF}" destId="{27955BC5-10EE-4F97-B2AC-84672DC275B0}" srcOrd="0" destOrd="0" parTransId="{2B04A8C3-86DD-4B56-9DD3-221AFA777EB8}" sibTransId="{D6A1F573-1DD5-4076-8114-1BAE9B69218A}"/>
    <dgm:cxn modelId="{C8E8F673-4C78-4DC6-93D2-50D183B4E449}" srcId="{B33DB753-B894-4977-8E3F-AD6CF130455F}" destId="{4FC2F733-2627-44BD-9B05-0269BAA92968}" srcOrd="0" destOrd="0" parTransId="{08809C60-D4B3-4665-A1B8-593862E2912B}" sibTransId="{5BA759C0-3476-40A0-AF20-3122756FC1A8}"/>
    <dgm:cxn modelId="{C72C1DCA-3802-40AE-BB9E-3220978F1E77}" type="presOf" srcId="{4FC2F733-2627-44BD-9B05-0269BAA92968}" destId="{67F1DAD3-2FA0-422C-804B-F1261F5569D1}" srcOrd="0" destOrd="0" presId="urn:microsoft.com/office/officeart/2005/8/layout/chevron2"/>
    <dgm:cxn modelId="{EE453A1F-5935-468F-8BAA-8F77EF64D5DB}" srcId="{E34567BB-CB42-443B-868F-025CDC9D09EF}" destId="{37DFC793-FCC7-4DDB-8236-0C01E5B3495E}" srcOrd="4" destOrd="0" parTransId="{D13E7B64-7B82-46E3-ABBA-B982DF9EDB33}" sibTransId="{696991F7-6416-4120-BAF6-E1F5C5CC51A1}"/>
    <dgm:cxn modelId="{6C798FD3-C2AB-4883-9366-AAF2EF82EB0F}" type="presOf" srcId="{C443E69B-B64E-487D-A3C8-DA85FFE61122}" destId="{534098DE-B384-48AA-B44B-9DC6B87BEF21}" srcOrd="0" destOrd="0" presId="urn:microsoft.com/office/officeart/2005/8/layout/chevron2"/>
    <dgm:cxn modelId="{AE44C5B9-BCDD-4EB5-A328-478528DF0582}" srcId="{E34567BB-CB42-443B-868F-025CDC9D09EF}" destId="{C443E69B-B64E-487D-A3C8-DA85FFE61122}" srcOrd="3" destOrd="0" parTransId="{190BF5CE-5473-432E-B98A-EC1B6B204212}" sibTransId="{3C9D0B3E-1347-4E0E-B8AF-9A06799DA699}"/>
    <dgm:cxn modelId="{2B565913-395E-4E8C-89F7-48AFB217CED1}" srcId="{C443E69B-B64E-487D-A3C8-DA85FFE61122}" destId="{0F8073C5-965B-4E39-9E29-AC74D0DC1787}" srcOrd="0" destOrd="0" parTransId="{01345022-0CB5-4C24-9C1C-3E43A7EB963B}" sibTransId="{74EE7D7A-CD43-4FC5-AED0-5A27F227E4EE}"/>
    <dgm:cxn modelId="{AB740797-0267-4962-B80F-646F6D410E33}" type="presOf" srcId="{E34567BB-CB42-443B-868F-025CDC9D09EF}" destId="{4D841302-CF16-4A11-B69C-5E9783782833}" srcOrd="0" destOrd="0" presId="urn:microsoft.com/office/officeart/2005/8/layout/chevron2"/>
    <dgm:cxn modelId="{20E3FFA2-F9D4-4136-8CF7-A74F40B0FC6D}" type="presParOf" srcId="{4D841302-CF16-4A11-B69C-5E9783782833}" destId="{71714D7A-7FF8-4229-B8A6-A514AEF19F6B}" srcOrd="0" destOrd="0" presId="urn:microsoft.com/office/officeart/2005/8/layout/chevron2"/>
    <dgm:cxn modelId="{E3DB0A7A-7AD8-416F-B4C1-8CA5D1F880F6}" type="presParOf" srcId="{71714D7A-7FF8-4229-B8A6-A514AEF19F6B}" destId="{395A202B-BD7A-4E16-8B81-32333C1E6839}" srcOrd="0" destOrd="0" presId="urn:microsoft.com/office/officeart/2005/8/layout/chevron2"/>
    <dgm:cxn modelId="{93B5F0B2-DB0D-4757-962D-B821899677E1}" type="presParOf" srcId="{71714D7A-7FF8-4229-B8A6-A514AEF19F6B}" destId="{8A14D30A-CF0A-4F9A-9587-92BD5B1CC794}" srcOrd="1" destOrd="0" presId="urn:microsoft.com/office/officeart/2005/8/layout/chevron2"/>
    <dgm:cxn modelId="{950D5812-1754-4CD1-8008-2A48797D1A05}" type="presParOf" srcId="{4D841302-CF16-4A11-B69C-5E9783782833}" destId="{87C145A5-6B96-4230-8CAC-309E7A086F99}" srcOrd="1" destOrd="0" presId="urn:microsoft.com/office/officeart/2005/8/layout/chevron2"/>
    <dgm:cxn modelId="{F050B14F-F477-42F8-8CD9-DB94A1A1408B}" type="presParOf" srcId="{4D841302-CF16-4A11-B69C-5E9783782833}" destId="{5B469FE0-A982-4E4A-B1AC-A6EC500F09E3}" srcOrd="2" destOrd="0" presId="urn:microsoft.com/office/officeart/2005/8/layout/chevron2"/>
    <dgm:cxn modelId="{DC10C565-AC2E-472D-A389-B624D612AFCD}" type="presParOf" srcId="{5B469FE0-A982-4E4A-B1AC-A6EC500F09E3}" destId="{D6DA0127-4ABC-4E0D-B071-AC6EEE8C0927}" srcOrd="0" destOrd="0" presId="urn:microsoft.com/office/officeart/2005/8/layout/chevron2"/>
    <dgm:cxn modelId="{1699A792-C0CE-470C-A535-E18701E9ED77}" type="presParOf" srcId="{5B469FE0-A982-4E4A-B1AC-A6EC500F09E3}" destId="{2CED89F9-4811-4895-9209-58CE3D4DD516}" srcOrd="1" destOrd="0" presId="urn:microsoft.com/office/officeart/2005/8/layout/chevron2"/>
    <dgm:cxn modelId="{B9F8C1C3-15C6-4522-9B29-085C4AA0DBC6}" type="presParOf" srcId="{4D841302-CF16-4A11-B69C-5E9783782833}" destId="{C8ABB6DF-9831-438A-B3C2-A84D4A084FAB}" srcOrd="3" destOrd="0" presId="urn:microsoft.com/office/officeart/2005/8/layout/chevron2"/>
    <dgm:cxn modelId="{79977907-1458-480F-9B48-F268C78DC3B2}" type="presParOf" srcId="{4D841302-CF16-4A11-B69C-5E9783782833}" destId="{7D6CE8C1-4086-4820-A918-C16ED472B54E}" srcOrd="4" destOrd="0" presId="urn:microsoft.com/office/officeart/2005/8/layout/chevron2"/>
    <dgm:cxn modelId="{1173630B-DB0C-4EF5-95E2-454AC3F0ECAA}" type="presParOf" srcId="{7D6CE8C1-4086-4820-A918-C16ED472B54E}" destId="{19A5ACF3-D076-415E-9233-4E792DDAECA5}" srcOrd="0" destOrd="0" presId="urn:microsoft.com/office/officeart/2005/8/layout/chevron2"/>
    <dgm:cxn modelId="{D26E6038-7835-424E-928D-64DF5FAFFA08}" type="presParOf" srcId="{7D6CE8C1-4086-4820-A918-C16ED472B54E}" destId="{D46A0B10-E23F-4B43-BEB8-E8A4E7B83DC0}" srcOrd="1" destOrd="0" presId="urn:microsoft.com/office/officeart/2005/8/layout/chevron2"/>
    <dgm:cxn modelId="{047B3AD4-E2DF-4AAC-8CA9-7C07C1A08120}" type="presParOf" srcId="{4D841302-CF16-4A11-B69C-5E9783782833}" destId="{62D27B98-B62D-4A21-BE95-969E94DF7EA0}" srcOrd="5" destOrd="0" presId="urn:microsoft.com/office/officeart/2005/8/layout/chevron2"/>
    <dgm:cxn modelId="{C5827D46-B43C-418E-86BB-A9549E128242}" type="presParOf" srcId="{4D841302-CF16-4A11-B69C-5E9783782833}" destId="{C0CEC4FF-8D2F-4F16-927B-CA33498E4230}" srcOrd="6" destOrd="0" presId="urn:microsoft.com/office/officeart/2005/8/layout/chevron2"/>
    <dgm:cxn modelId="{CAD2396B-5EEC-40CA-92A7-FAD7F15FF84B}" type="presParOf" srcId="{C0CEC4FF-8D2F-4F16-927B-CA33498E4230}" destId="{534098DE-B384-48AA-B44B-9DC6B87BEF21}" srcOrd="0" destOrd="0" presId="urn:microsoft.com/office/officeart/2005/8/layout/chevron2"/>
    <dgm:cxn modelId="{D1BE59D5-A70D-424D-A1B6-44E4C7F90CFC}" type="presParOf" srcId="{C0CEC4FF-8D2F-4F16-927B-CA33498E4230}" destId="{223B4FB9-D34A-40B0-B413-A2D3DBE13777}" srcOrd="1" destOrd="0" presId="urn:microsoft.com/office/officeart/2005/8/layout/chevron2"/>
    <dgm:cxn modelId="{D372846E-EF47-4B93-B3A6-D4DCFD702F13}" type="presParOf" srcId="{4D841302-CF16-4A11-B69C-5E9783782833}" destId="{7520A63C-18FE-44D6-80C5-B9B2BB930687}" srcOrd="7" destOrd="0" presId="urn:microsoft.com/office/officeart/2005/8/layout/chevron2"/>
    <dgm:cxn modelId="{023648B3-396C-40C4-B6DD-FC29821EA4E4}" type="presParOf" srcId="{4D841302-CF16-4A11-B69C-5E9783782833}" destId="{86AC2B55-F2BC-45D7-9413-685309407E2F}" srcOrd="8" destOrd="0" presId="urn:microsoft.com/office/officeart/2005/8/layout/chevron2"/>
    <dgm:cxn modelId="{5AEE4F4A-55A8-4757-B90D-C8BB3B3FEFB3}" type="presParOf" srcId="{86AC2B55-F2BC-45D7-9413-685309407E2F}" destId="{17DFEFE7-B27C-4E22-94BA-29E80C09A737}" srcOrd="0" destOrd="0" presId="urn:microsoft.com/office/officeart/2005/8/layout/chevron2"/>
    <dgm:cxn modelId="{C6590E2B-B1FF-4762-959F-124C5B8A5B43}" type="presParOf" srcId="{86AC2B55-F2BC-45D7-9413-685309407E2F}" destId="{326FFDBD-8B6E-4E08-A625-7ABD1C2C4254}" srcOrd="1" destOrd="0" presId="urn:microsoft.com/office/officeart/2005/8/layout/chevron2"/>
    <dgm:cxn modelId="{F04E609D-D4CD-49B3-A430-07D92D643867}" type="presParOf" srcId="{4D841302-CF16-4A11-B69C-5E9783782833}" destId="{45A6FA07-B000-48D2-A783-34996E4117AB}" srcOrd="9" destOrd="0" presId="urn:microsoft.com/office/officeart/2005/8/layout/chevron2"/>
    <dgm:cxn modelId="{6A2ABEA1-8547-4578-BF12-BB9B4171AFBD}" type="presParOf" srcId="{4D841302-CF16-4A11-B69C-5E9783782833}" destId="{75D79989-DB99-4812-BC68-198A27A57785}" srcOrd="10" destOrd="0" presId="urn:microsoft.com/office/officeart/2005/8/layout/chevron2"/>
    <dgm:cxn modelId="{B53DDEFD-81BC-4B62-B65A-BB13A35D9C61}" type="presParOf" srcId="{75D79989-DB99-4812-BC68-198A27A57785}" destId="{16E197A2-04BA-42B1-B142-E8E015E06760}" srcOrd="0" destOrd="0" presId="urn:microsoft.com/office/officeart/2005/8/layout/chevron2"/>
    <dgm:cxn modelId="{3C090797-37A2-4615-AFA7-4FEC9121F5C0}" type="presParOf" srcId="{75D79989-DB99-4812-BC68-198A27A57785}" destId="{67F1DAD3-2FA0-422C-804B-F1261F5569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D746E3-297D-494C-AAFE-3DE6D765DC1F}" type="doc">
      <dgm:prSet loTypeId="urn:microsoft.com/office/officeart/2005/8/layout/orgChart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C69598B-75C1-4CF1-9EB3-0957AE0CAC7D}">
      <dgm:prSet phldrT="[Текст]" custT="1"/>
      <dgm:spPr/>
      <dgm:t>
        <a:bodyPr/>
        <a:lstStyle/>
        <a:p>
          <a:r>
            <a:rPr lang="ru-RU" sz="2000" b="1" smtClean="0"/>
            <a:t>Духовный Руководитель</a:t>
          </a:r>
          <a:endParaRPr lang="ru-RU" sz="2000" b="1" dirty="0"/>
        </a:p>
      </dgm:t>
    </dgm:pt>
    <dgm:pt modelId="{A191BB2E-5AFC-447C-8C2C-DB6481992C81}" type="parTrans" cxnId="{7412BF20-AD30-449C-A6FB-94B9218D5C95}">
      <dgm:prSet/>
      <dgm:spPr/>
      <dgm:t>
        <a:bodyPr/>
        <a:lstStyle/>
        <a:p>
          <a:endParaRPr lang="ru-RU"/>
        </a:p>
      </dgm:t>
    </dgm:pt>
    <dgm:pt modelId="{9338295C-C527-4680-A796-343F1C1BB588}" type="sibTrans" cxnId="{7412BF20-AD30-449C-A6FB-94B9218D5C95}">
      <dgm:prSet/>
      <dgm:spPr/>
      <dgm:t>
        <a:bodyPr/>
        <a:lstStyle/>
        <a:p>
          <a:endParaRPr lang="ru-RU"/>
        </a:p>
      </dgm:t>
    </dgm:pt>
    <dgm:pt modelId="{A567A863-2A5C-49E2-9A53-CEBD97083EA7}" type="asst">
      <dgm:prSet phldrT="[Текст]" custT="1"/>
      <dgm:spPr/>
      <dgm:t>
        <a:bodyPr/>
        <a:lstStyle/>
        <a:p>
          <a:r>
            <a:rPr lang="ru-RU" sz="1400" b="1" dirty="0" smtClean="0"/>
            <a:t>Зам. рук-ля по финансовым вопросам</a:t>
          </a:r>
          <a:endParaRPr lang="ru-RU" sz="1400" b="1" dirty="0"/>
        </a:p>
      </dgm:t>
    </dgm:pt>
    <dgm:pt modelId="{EEC002E1-6E28-43D7-AFBB-05BDFBCC0BB6}" type="parTrans" cxnId="{8539B604-6EB1-4417-91E4-AA36867E39D4}">
      <dgm:prSet/>
      <dgm:spPr/>
      <dgm:t>
        <a:bodyPr/>
        <a:lstStyle/>
        <a:p>
          <a:endParaRPr lang="ru-RU"/>
        </a:p>
      </dgm:t>
    </dgm:pt>
    <dgm:pt modelId="{C3F08A33-BF86-46F3-8D0A-63EB2021D586}" type="sibTrans" cxnId="{8539B604-6EB1-4417-91E4-AA36867E39D4}">
      <dgm:prSet/>
      <dgm:spPr/>
      <dgm:t>
        <a:bodyPr/>
        <a:lstStyle/>
        <a:p>
          <a:endParaRPr lang="ru-RU"/>
        </a:p>
      </dgm:t>
    </dgm:pt>
    <dgm:pt modelId="{FFCE4AA2-696A-41E3-B5C7-7264EB85DF3D}">
      <dgm:prSet phldrT="[Текст]" custT="1"/>
      <dgm:spPr/>
      <dgm:t>
        <a:bodyPr/>
        <a:lstStyle/>
        <a:p>
          <a:r>
            <a:rPr lang="ru-RU" sz="1400" b="1" dirty="0" smtClean="0"/>
            <a:t>Добровольцы</a:t>
          </a:r>
          <a:endParaRPr lang="ru-RU" sz="1400" b="1" dirty="0"/>
        </a:p>
      </dgm:t>
    </dgm:pt>
    <dgm:pt modelId="{D9644AE9-A326-4F72-9740-2F5D807E9938}" type="parTrans" cxnId="{659447EA-AF7F-405E-80A3-5F35942DD334}">
      <dgm:prSet/>
      <dgm:spPr/>
      <dgm:t>
        <a:bodyPr/>
        <a:lstStyle/>
        <a:p>
          <a:endParaRPr lang="ru-RU"/>
        </a:p>
      </dgm:t>
    </dgm:pt>
    <dgm:pt modelId="{7FFBA77E-3DC9-4840-9502-E5E10E9BB661}" type="sibTrans" cxnId="{659447EA-AF7F-405E-80A3-5F35942DD334}">
      <dgm:prSet/>
      <dgm:spPr/>
      <dgm:t>
        <a:bodyPr/>
        <a:lstStyle/>
        <a:p>
          <a:endParaRPr lang="ru-RU"/>
        </a:p>
      </dgm:t>
    </dgm:pt>
    <dgm:pt modelId="{B672C26B-9C62-4C70-9368-E7985B076006}">
      <dgm:prSet phldrT="[Текст]" custT="1"/>
      <dgm:spPr/>
      <dgm:t>
        <a:bodyPr/>
        <a:lstStyle/>
        <a:p>
          <a:r>
            <a:rPr lang="ru-RU" sz="1400" b="1" dirty="0" smtClean="0"/>
            <a:t>Операторы горячей линии</a:t>
          </a:r>
          <a:endParaRPr lang="ru-RU" sz="1400" b="1" dirty="0"/>
        </a:p>
      </dgm:t>
    </dgm:pt>
    <dgm:pt modelId="{8FAC0022-00A4-468E-841E-2CF1152FBDC7}" type="parTrans" cxnId="{593AE974-746F-4F45-91F2-D3F38AC95881}">
      <dgm:prSet/>
      <dgm:spPr/>
      <dgm:t>
        <a:bodyPr/>
        <a:lstStyle/>
        <a:p>
          <a:endParaRPr lang="ru-RU"/>
        </a:p>
      </dgm:t>
    </dgm:pt>
    <dgm:pt modelId="{E5E2668D-BB14-4BE8-ADAA-EDBD738727D1}" type="sibTrans" cxnId="{593AE974-746F-4F45-91F2-D3F38AC95881}">
      <dgm:prSet/>
      <dgm:spPr/>
      <dgm:t>
        <a:bodyPr/>
        <a:lstStyle/>
        <a:p>
          <a:endParaRPr lang="ru-RU"/>
        </a:p>
      </dgm:t>
    </dgm:pt>
    <dgm:pt modelId="{54F25240-96BD-4D12-8846-2BC2ACCBB9EC}" type="asst">
      <dgm:prSet custT="1"/>
      <dgm:spPr/>
      <dgm:t>
        <a:bodyPr/>
        <a:lstStyle/>
        <a:p>
          <a:r>
            <a:rPr lang="ru-RU" sz="1400" b="1" dirty="0" smtClean="0"/>
            <a:t>Начальник штаба</a:t>
          </a:r>
          <a:endParaRPr lang="ru-RU" sz="1400" b="1" dirty="0"/>
        </a:p>
      </dgm:t>
    </dgm:pt>
    <dgm:pt modelId="{ABF01BBB-BB78-465A-AA89-D12273C74B6F}" type="parTrans" cxnId="{2A080578-3E52-4E0A-801E-D0935D2B7045}">
      <dgm:prSet/>
      <dgm:spPr/>
      <dgm:t>
        <a:bodyPr/>
        <a:lstStyle/>
        <a:p>
          <a:endParaRPr lang="ru-RU"/>
        </a:p>
      </dgm:t>
    </dgm:pt>
    <dgm:pt modelId="{A8443C4F-1D6A-47F2-A6FD-C87B07D25AFF}" type="sibTrans" cxnId="{2A080578-3E52-4E0A-801E-D0935D2B7045}">
      <dgm:prSet/>
      <dgm:spPr/>
      <dgm:t>
        <a:bodyPr/>
        <a:lstStyle/>
        <a:p>
          <a:endParaRPr lang="ru-RU"/>
        </a:p>
      </dgm:t>
    </dgm:pt>
    <dgm:pt modelId="{E1A6A953-7790-40FA-AC04-80BB7BAF4A41}">
      <dgm:prSet custT="1"/>
      <dgm:spPr/>
      <dgm:t>
        <a:bodyPr/>
        <a:lstStyle/>
        <a:p>
          <a:pPr algn="ctr"/>
          <a:r>
            <a:rPr lang="ru-RU" altLang="ru-RU" sz="1400" b="1" dirty="0" smtClean="0"/>
            <a:t> центр гуманитарной помощи</a:t>
          </a:r>
          <a:endParaRPr lang="en-US" altLang="ru-RU" sz="1400" b="1" dirty="0" smtClean="0"/>
        </a:p>
      </dgm:t>
    </dgm:pt>
    <dgm:pt modelId="{0155CA3D-7E3A-4C5A-A3CB-8C323D3B7D21}" type="parTrans" cxnId="{AE8819A9-26AF-450A-A5F6-965B33859B7E}">
      <dgm:prSet/>
      <dgm:spPr/>
      <dgm:t>
        <a:bodyPr/>
        <a:lstStyle/>
        <a:p>
          <a:endParaRPr lang="ru-RU"/>
        </a:p>
      </dgm:t>
    </dgm:pt>
    <dgm:pt modelId="{C2321E44-E2C7-4B1C-88F8-0D06F9C8405E}" type="sibTrans" cxnId="{AE8819A9-26AF-450A-A5F6-965B33859B7E}">
      <dgm:prSet/>
      <dgm:spPr/>
      <dgm:t>
        <a:bodyPr/>
        <a:lstStyle/>
        <a:p>
          <a:endParaRPr lang="ru-RU"/>
        </a:p>
      </dgm:t>
    </dgm:pt>
    <dgm:pt modelId="{D8B3C543-2800-45C3-8307-3A8540C8104F}">
      <dgm:prSet custT="1"/>
      <dgm:spPr/>
      <dgm:t>
        <a:bodyPr/>
        <a:lstStyle/>
        <a:p>
          <a:r>
            <a:rPr lang="ru-RU" sz="1400" b="1" dirty="0" smtClean="0"/>
            <a:t>Координаторы </a:t>
          </a:r>
        </a:p>
        <a:p>
          <a:r>
            <a:rPr lang="ru-RU" sz="1400" b="1" dirty="0" smtClean="0"/>
            <a:t>просьб</a:t>
          </a:r>
          <a:endParaRPr lang="ru-RU" sz="1400" b="1" dirty="0"/>
        </a:p>
      </dgm:t>
    </dgm:pt>
    <dgm:pt modelId="{5E42507A-A696-4E8A-9CB0-31929C6CB07B}" type="parTrans" cxnId="{65EB233E-5676-430F-B896-461714911B60}">
      <dgm:prSet/>
      <dgm:spPr/>
      <dgm:t>
        <a:bodyPr/>
        <a:lstStyle/>
        <a:p>
          <a:endParaRPr lang="ru-RU"/>
        </a:p>
      </dgm:t>
    </dgm:pt>
    <dgm:pt modelId="{B72172BF-447D-44BA-8C3D-9CBDDB0A3CDA}" type="sibTrans" cxnId="{65EB233E-5676-430F-B896-461714911B60}">
      <dgm:prSet/>
      <dgm:spPr/>
      <dgm:t>
        <a:bodyPr/>
        <a:lstStyle/>
        <a:p>
          <a:pPr algn="l"/>
          <a:endParaRPr lang="ru-RU" dirty="0"/>
        </a:p>
      </dgm:t>
    </dgm:pt>
    <dgm:pt modelId="{AAEC5A6D-DCAC-412B-BA9F-E2E011228B8F}" type="pres">
      <dgm:prSet presAssocID="{18D746E3-297D-494C-AAFE-3DE6D765DC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2FE6C75-D167-4BD7-BAA1-35A352C01263}" type="pres">
      <dgm:prSet presAssocID="{2C69598B-75C1-4CF1-9EB3-0957AE0CAC7D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E54E839-ADB0-4A69-A7EE-E352859FE882}" type="pres">
      <dgm:prSet presAssocID="{2C69598B-75C1-4CF1-9EB3-0957AE0CAC7D}" presName="rootComposite1" presStyleCnt="0"/>
      <dgm:spPr/>
      <dgm:t>
        <a:bodyPr/>
        <a:lstStyle/>
        <a:p>
          <a:endParaRPr lang="ru-RU"/>
        </a:p>
      </dgm:t>
    </dgm:pt>
    <dgm:pt modelId="{41E1BEE3-F929-43B9-89A1-C28DBCCFD34F}" type="pres">
      <dgm:prSet presAssocID="{2C69598B-75C1-4CF1-9EB3-0957AE0CAC7D}" presName="rootText1" presStyleLbl="node0" presStyleIdx="0" presStyleCnt="1" custScaleY="103162" custLinFactNeighborX="-9859" custLinFactNeighborY="-32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45A8E5-BBDB-49DA-B06E-9595FAE1BD82}" type="pres">
      <dgm:prSet presAssocID="{2C69598B-75C1-4CF1-9EB3-0957AE0CAC7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AEB3675-BC0F-4BF8-B059-D79BC62730D3}" type="pres">
      <dgm:prSet presAssocID="{2C69598B-75C1-4CF1-9EB3-0957AE0CAC7D}" presName="hierChild2" presStyleCnt="0"/>
      <dgm:spPr/>
      <dgm:t>
        <a:bodyPr/>
        <a:lstStyle/>
        <a:p>
          <a:endParaRPr lang="ru-RU"/>
        </a:p>
      </dgm:t>
    </dgm:pt>
    <dgm:pt modelId="{E2628FBF-30E4-4ACF-9895-93A657F7D766}" type="pres">
      <dgm:prSet presAssocID="{D9644AE9-A326-4F72-9740-2F5D807E9938}" presName="Name37" presStyleLbl="parChTrans1D2" presStyleIdx="0" presStyleCnt="6"/>
      <dgm:spPr/>
      <dgm:t>
        <a:bodyPr/>
        <a:lstStyle/>
        <a:p>
          <a:endParaRPr lang="ru-RU"/>
        </a:p>
      </dgm:t>
    </dgm:pt>
    <dgm:pt modelId="{E80A4146-3C91-40F4-99ED-CAF79E796FF1}" type="pres">
      <dgm:prSet presAssocID="{FFCE4AA2-696A-41E3-B5C7-7264EB85DF3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7CEC559-3ADE-430A-87B6-6D9DB0D6E4AB}" type="pres">
      <dgm:prSet presAssocID="{FFCE4AA2-696A-41E3-B5C7-7264EB85DF3D}" presName="rootComposite" presStyleCnt="0"/>
      <dgm:spPr/>
      <dgm:t>
        <a:bodyPr/>
        <a:lstStyle/>
        <a:p>
          <a:endParaRPr lang="ru-RU"/>
        </a:p>
      </dgm:t>
    </dgm:pt>
    <dgm:pt modelId="{31554FBE-EA05-4395-B650-348211910517}" type="pres">
      <dgm:prSet presAssocID="{FFCE4AA2-696A-41E3-B5C7-7264EB85DF3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1FC3BD-38B3-49BA-BD4F-73E5515C8522}" type="pres">
      <dgm:prSet presAssocID="{FFCE4AA2-696A-41E3-B5C7-7264EB85DF3D}" presName="rootConnector" presStyleLbl="node2" presStyleIdx="0" presStyleCnt="4"/>
      <dgm:spPr/>
      <dgm:t>
        <a:bodyPr/>
        <a:lstStyle/>
        <a:p>
          <a:endParaRPr lang="ru-RU"/>
        </a:p>
      </dgm:t>
    </dgm:pt>
    <dgm:pt modelId="{B68B8512-1BC7-46AF-B824-629B014E7B5D}" type="pres">
      <dgm:prSet presAssocID="{FFCE4AA2-696A-41E3-B5C7-7264EB85DF3D}" presName="hierChild4" presStyleCnt="0"/>
      <dgm:spPr/>
      <dgm:t>
        <a:bodyPr/>
        <a:lstStyle/>
        <a:p>
          <a:endParaRPr lang="ru-RU"/>
        </a:p>
      </dgm:t>
    </dgm:pt>
    <dgm:pt modelId="{9BB28E6C-1CF6-40AE-932E-9E538C336812}" type="pres">
      <dgm:prSet presAssocID="{FFCE4AA2-696A-41E3-B5C7-7264EB85DF3D}" presName="hierChild5" presStyleCnt="0"/>
      <dgm:spPr/>
      <dgm:t>
        <a:bodyPr/>
        <a:lstStyle/>
        <a:p>
          <a:endParaRPr lang="ru-RU"/>
        </a:p>
      </dgm:t>
    </dgm:pt>
    <dgm:pt modelId="{D551973B-2F9A-4C4F-9586-F406695D1F87}" type="pres">
      <dgm:prSet presAssocID="{0155CA3D-7E3A-4C5A-A3CB-8C323D3B7D21}" presName="Name37" presStyleLbl="parChTrans1D2" presStyleIdx="1" presStyleCnt="6"/>
      <dgm:spPr/>
      <dgm:t>
        <a:bodyPr/>
        <a:lstStyle/>
        <a:p>
          <a:endParaRPr lang="ru-RU"/>
        </a:p>
      </dgm:t>
    </dgm:pt>
    <dgm:pt modelId="{89D4022F-6AA5-4BF8-BD25-CA90826557AA}" type="pres">
      <dgm:prSet presAssocID="{E1A6A953-7790-40FA-AC04-80BB7BAF4A4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F243B07-675E-4DD7-ACDC-D5E5A4C02229}" type="pres">
      <dgm:prSet presAssocID="{E1A6A953-7790-40FA-AC04-80BB7BAF4A41}" presName="rootComposite" presStyleCnt="0"/>
      <dgm:spPr/>
      <dgm:t>
        <a:bodyPr/>
        <a:lstStyle/>
        <a:p>
          <a:endParaRPr lang="ru-RU"/>
        </a:p>
      </dgm:t>
    </dgm:pt>
    <dgm:pt modelId="{0318A340-8A72-4006-A13E-2E1EC14F2DCB}" type="pres">
      <dgm:prSet presAssocID="{E1A6A953-7790-40FA-AC04-80BB7BAF4A41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C7D708-2FE2-4CD5-A865-85142E77D832}" type="pres">
      <dgm:prSet presAssocID="{E1A6A953-7790-40FA-AC04-80BB7BAF4A41}" presName="rootConnector" presStyleLbl="node2" presStyleIdx="1" presStyleCnt="4"/>
      <dgm:spPr/>
      <dgm:t>
        <a:bodyPr/>
        <a:lstStyle/>
        <a:p>
          <a:endParaRPr lang="ru-RU"/>
        </a:p>
      </dgm:t>
    </dgm:pt>
    <dgm:pt modelId="{3B4BD104-54AF-4201-ACC3-09030F115E92}" type="pres">
      <dgm:prSet presAssocID="{E1A6A953-7790-40FA-AC04-80BB7BAF4A41}" presName="hierChild4" presStyleCnt="0"/>
      <dgm:spPr/>
      <dgm:t>
        <a:bodyPr/>
        <a:lstStyle/>
        <a:p>
          <a:endParaRPr lang="ru-RU"/>
        </a:p>
      </dgm:t>
    </dgm:pt>
    <dgm:pt modelId="{2FC673ED-0A40-4C2E-B660-E80769EA5F57}" type="pres">
      <dgm:prSet presAssocID="{E1A6A953-7790-40FA-AC04-80BB7BAF4A41}" presName="hierChild5" presStyleCnt="0"/>
      <dgm:spPr/>
      <dgm:t>
        <a:bodyPr/>
        <a:lstStyle/>
        <a:p>
          <a:endParaRPr lang="ru-RU"/>
        </a:p>
      </dgm:t>
    </dgm:pt>
    <dgm:pt modelId="{0EBD0694-2C25-41B8-8002-853196B9F5C4}" type="pres">
      <dgm:prSet presAssocID="{5E42507A-A696-4E8A-9CB0-31929C6CB07B}" presName="Name37" presStyleLbl="parChTrans1D2" presStyleIdx="2" presStyleCnt="6"/>
      <dgm:spPr/>
      <dgm:t>
        <a:bodyPr/>
        <a:lstStyle/>
        <a:p>
          <a:endParaRPr lang="ru-RU"/>
        </a:p>
      </dgm:t>
    </dgm:pt>
    <dgm:pt modelId="{073B2D87-10E3-440B-ACEF-72FF2EE2E4A4}" type="pres">
      <dgm:prSet presAssocID="{D8B3C543-2800-45C3-8307-3A8540C8104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A13FCE4-AB6D-412D-AEDA-1F6A6DD5AE63}" type="pres">
      <dgm:prSet presAssocID="{D8B3C543-2800-45C3-8307-3A8540C8104F}" presName="rootComposite" presStyleCnt="0"/>
      <dgm:spPr/>
      <dgm:t>
        <a:bodyPr/>
        <a:lstStyle/>
        <a:p>
          <a:endParaRPr lang="ru-RU"/>
        </a:p>
      </dgm:t>
    </dgm:pt>
    <dgm:pt modelId="{4199E886-B699-4D7C-A06D-C759818699DA}" type="pres">
      <dgm:prSet presAssocID="{D8B3C543-2800-45C3-8307-3A8540C8104F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E0545F-8FA6-47F1-9C09-EEC71C532D3F}" type="pres">
      <dgm:prSet presAssocID="{D8B3C543-2800-45C3-8307-3A8540C8104F}" presName="rootConnector" presStyleLbl="node2" presStyleIdx="2" presStyleCnt="4"/>
      <dgm:spPr/>
      <dgm:t>
        <a:bodyPr/>
        <a:lstStyle/>
        <a:p>
          <a:endParaRPr lang="ru-RU"/>
        </a:p>
      </dgm:t>
    </dgm:pt>
    <dgm:pt modelId="{1191C89A-FE5D-46B5-BCAA-E7033E7002C8}" type="pres">
      <dgm:prSet presAssocID="{D8B3C543-2800-45C3-8307-3A8540C8104F}" presName="hierChild4" presStyleCnt="0"/>
      <dgm:spPr/>
      <dgm:t>
        <a:bodyPr/>
        <a:lstStyle/>
        <a:p>
          <a:endParaRPr lang="ru-RU"/>
        </a:p>
      </dgm:t>
    </dgm:pt>
    <dgm:pt modelId="{6843FE7B-98E6-4DC4-A107-D987E5586EFD}" type="pres">
      <dgm:prSet presAssocID="{D8B3C543-2800-45C3-8307-3A8540C8104F}" presName="hierChild5" presStyleCnt="0"/>
      <dgm:spPr/>
      <dgm:t>
        <a:bodyPr/>
        <a:lstStyle/>
        <a:p>
          <a:endParaRPr lang="ru-RU"/>
        </a:p>
      </dgm:t>
    </dgm:pt>
    <dgm:pt modelId="{1A23F9F5-75BB-46AA-A7AC-15C11D38AA75}" type="pres">
      <dgm:prSet presAssocID="{8FAC0022-00A4-468E-841E-2CF1152FBDC7}" presName="Name37" presStyleLbl="parChTrans1D2" presStyleIdx="3" presStyleCnt="6"/>
      <dgm:spPr/>
      <dgm:t>
        <a:bodyPr/>
        <a:lstStyle/>
        <a:p>
          <a:endParaRPr lang="ru-RU"/>
        </a:p>
      </dgm:t>
    </dgm:pt>
    <dgm:pt modelId="{4BDEBB1A-5156-44FA-9BA8-BA86BE5E799E}" type="pres">
      <dgm:prSet presAssocID="{B672C26B-9C62-4C70-9368-E7985B07600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810A8BF-EAA2-4D34-8D64-1F0A3839C5CF}" type="pres">
      <dgm:prSet presAssocID="{B672C26B-9C62-4C70-9368-E7985B076006}" presName="rootComposite" presStyleCnt="0"/>
      <dgm:spPr/>
      <dgm:t>
        <a:bodyPr/>
        <a:lstStyle/>
        <a:p>
          <a:endParaRPr lang="ru-RU"/>
        </a:p>
      </dgm:t>
    </dgm:pt>
    <dgm:pt modelId="{E22777D6-878F-42A3-9914-190D0D906CB8}" type="pres">
      <dgm:prSet presAssocID="{B672C26B-9C62-4C70-9368-E7985B076006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DB2938-EBDF-4A67-A2D1-0613D98509AB}" type="pres">
      <dgm:prSet presAssocID="{B672C26B-9C62-4C70-9368-E7985B076006}" presName="rootConnector" presStyleLbl="node2" presStyleIdx="3" presStyleCnt="4"/>
      <dgm:spPr/>
      <dgm:t>
        <a:bodyPr/>
        <a:lstStyle/>
        <a:p>
          <a:endParaRPr lang="ru-RU"/>
        </a:p>
      </dgm:t>
    </dgm:pt>
    <dgm:pt modelId="{504C46D1-17AC-45A9-80AF-B2CED7E9F739}" type="pres">
      <dgm:prSet presAssocID="{B672C26B-9C62-4C70-9368-E7985B076006}" presName="hierChild4" presStyleCnt="0"/>
      <dgm:spPr/>
      <dgm:t>
        <a:bodyPr/>
        <a:lstStyle/>
        <a:p>
          <a:endParaRPr lang="ru-RU"/>
        </a:p>
      </dgm:t>
    </dgm:pt>
    <dgm:pt modelId="{51230807-381A-4F63-BAE0-C3E2CAD04189}" type="pres">
      <dgm:prSet presAssocID="{B672C26B-9C62-4C70-9368-E7985B076006}" presName="hierChild5" presStyleCnt="0"/>
      <dgm:spPr/>
      <dgm:t>
        <a:bodyPr/>
        <a:lstStyle/>
        <a:p>
          <a:endParaRPr lang="ru-RU"/>
        </a:p>
      </dgm:t>
    </dgm:pt>
    <dgm:pt modelId="{ADEB3160-F0FB-4DD5-9E3D-929B3B862BC6}" type="pres">
      <dgm:prSet presAssocID="{2C69598B-75C1-4CF1-9EB3-0957AE0CAC7D}" presName="hierChild3" presStyleCnt="0"/>
      <dgm:spPr/>
      <dgm:t>
        <a:bodyPr/>
        <a:lstStyle/>
        <a:p>
          <a:endParaRPr lang="ru-RU"/>
        </a:p>
      </dgm:t>
    </dgm:pt>
    <dgm:pt modelId="{2E3F808A-10C2-453B-B439-25D6C54EE5C5}" type="pres">
      <dgm:prSet presAssocID="{EEC002E1-6E28-43D7-AFBB-05BDFBCC0BB6}" presName="Name111" presStyleLbl="parChTrans1D2" presStyleIdx="4" presStyleCnt="6"/>
      <dgm:spPr/>
      <dgm:t>
        <a:bodyPr/>
        <a:lstStyle/>
        <a:p>
          <a:endParaRPr lang="ru-RU"/>
        </a:p>
      </dgm:t>
    </dgm:pt>
    <dgm:pt modelId="{866D6555-7728-43EA-839A-8DEC79820BCC}" type="pres">
      <dgm:prSet presAssocID="{A567A863-2A5C-49E2-9A53-CEBD97083EA7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3BCA443-04D7-4472-86CD-DA5E2383BC1F}" type="pres">
      <dgm:prSet presAssocID="{A567A863-2A5C-49E2-9A53-CEBD97083EA7}" presName="rootComposite3" presStyleCnt="0"/>
      <dgm:spPr/>
      <dgm:t>
        <a:bodyPr/>
        <a:lstStyle/>
        <a:p>
          <a:endParaRPr lang="ru-RU"/>
        </a:p>
      </dgm:t>
    </dgm:pt>
    <dgm:pt modelId="{C2D14625-ACC0-4477-88D2-259E684E8971}" type="pres">
      <dgm:prSet presAssocID="{A567A863-2A5C-49E2-9A53-CEBD97083EA7}" presName="rootText3" presStyleLbl="asst1" presStyleIdx="0" presStyleCnt="2" custScaleX="895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084033-0CC2-4F67-AE91-2FFB4037581B}" type="pres">
      <dgm:prSet presAssocID="{A567A863-2A5C-49E2-9A53-CEBD97083EA7}" presName="rootConnector3" presStyleLbl="asst1" presStyleIdx="0" presStyleCnt="2"/>
      <dgm:spPr/>
      <dgm:t>
        <a:bodyPr/>
        <a:lstStyle/>
        <a:p>
          <a:endParaRPr lang="ru-RU"/>
        </a:p>
      </dgm:t>
    </dgm:pt>
    <dgm:pt modelId="{BF1089AA-71A6-438C-B1FF-E1607886495C}" type="pres">
      <dgm:prSet presAssocID="{A567A863-2A5C-49E2-9A53-CEBD97083EA7}" presName="hierChild6" presStyleCnt="0"/>
      <dgm:spPr/>
      <dgm:t>
        <a:bodyPr/>
        <a:lstStyle/>
        <a:p>
          <a:endParaRPr lang="ru-RU"/>
        </a:p>
      </dgm:t>
    </dgm:pt>
    <dgm:pt modelId="{71DB6F74-8881-44F9-BF4A-A6B8ACDD7807}" type="pres">
      <dgm:prSet presAssocID="{A567A863-2A5C-49E2-9A53-CEBD97083EA7}" presName="hierChild7" presStyleCnt="0"/>
      <dgm:spPr/>
      <dgm:t>
        <a:bodyPr/>
        <a:lstStyle/>
        <a:p>
          <a:endParaRPr lang="ru-RU"/>
        </a:p>
      </dgm:t>
    </dgm:pt>
    <dgm:pt modelId="{176C96F1-8B59-4930-B44C-71AFD3F87BD5}" type="pres">
      <dgm:prSet presAssocID="{ABF01BBB-BB78-465A-AA89-D12273C74B6F}" presName="Name111" presStyleLbl="parChTrans1D2" presStyleIdx="5" presStyleCnt="6"/>
      <dgm:spPr/>
      <dgm:t>
        <a:bodyPr/>
        <a:lstStyle/>
        <a:p>
          <a:endParaRPr lang="ru-RU"/>
        </a:p>
      </dgm:t>
    </dgm:pt>
    <dgm:pt modelId="{C123D7CD-101B-4259-83B4-CF94AF8A78BE}" type="pres">
      <dgm:prSet presAssocID="{54F25240-96BD-4D12-8846-2BC2ACCBB9EC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497EDA7-EB11-4497-B4D4-01CC950789DD}" type="pres">
      <dgm:prSet presAssocID="{54F25240-96BD-4D12-8846-2BC2ACCBB9EC}" presName="rootComposite3" presStyleCnt="0"/>
      <dgm:spPr/>
      <dgm:t>
        <a:bodyPr/>
        <a:lstStyle/>
        <a:p>
          <a:endParaRPr lang="ru-RU"/>
        </a:p>
      </dgm:t>
    </dgm:pt>
    <dgm:pt modelId="{6F617342-E9EB-439C-B7F9-B5066B88C3D1}" type="pres">
      <dgm:prSet presAssocID="{54F25240-96BD-4D12-8846-2BC2ACCBB9EC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15D900-5E0B-4471-A3EC-25A836A57E08}" type="pres">
      <dgm:prSet presAssocID="{54F25240-96BD-4D12-8846-2BC2ACCBB9EC}" presName="rootConnector3" presStyleLbl="asst1" presStyleIdx="1" presStyleCnt="2"/>
      <dgm:spPr/>
      <dgm:t>
        <a:bodyPr/>
        <a:lstStyle/>
        <a:p>
          <a:endParaRPr lang="ru-RU"/>
        </a:p>
      </dgm:t>
    </dgm:pt>
    <dgm:pt modelId="{06FDB143-D84E-4636-B1D1-604E4E52ABD9}" type="pres">
      <dgm:prSet presAssocID="{54F25240-96BD-4D12-8846-2BC2ACCBB9EC}" presName="hierChild6" presStyleCnt="0"/>
      <dgm:spPr/>
      <dgm:t>
        <a:bodyPr/>
        <a:lstStyle/>
        <a:p>
          <a:endParaRPr lang="ru-RU"/>
        </a:p>
      </dgm:t>
    </dgm:pt>
    <dgm:pt modelId="{7D9F8D06-A5ED-46EA-A059-0D7A6DEA1A73}" type="pres">
      <dgm:prSet presAssocID="{54F25240-96BD-4D12-8846-2BC2ACCBB9EC}" presName="hierChild7" presStyleCnt="0"/>
      <dgm:spPr/>
      <dgm:t>
        <a:bodyPr/>
        <a:lstStyle/>
        <a:p>
          <a:endParaRPr lang="ru-RU"/>
        </a:p>
      </dgm:t>
    </dgm:pt>
  </dgm:ptLst>
  <dgm:cxnLst>
    <dgm:cxn modelId="{442FECFF-EF82-4903-8F47-3A1D6241EBA0}" type="presOf" srcId="{2C69598B-75C1-4CF1-9EB3-0957AE0CAC7D}" destId="{41E1BEE3-F929-43B9-89A1-C28DBCCFD34F}" srcOrd="0" destOrd="0" presId="urn:microsoft.com/office/officeart/2005/8/layout/orgChart1"/>
    <dgm:cxn modelId="{1E49B21A-D5E1-46B7-B01B-04FC9A9143B0}" type="presOf" srcId="{B672C26B-9C62-4C70-9368-E7985B076006}" destId="{54DB2938-EBDF-4A67-A2D1-0613D98509AB}" srcOrd="1" destOrd="0" presId="urn:microsoft.com/office/officeart/2005/8/layout/orgChart1"/>
    <dgm:cxn modelId="{DFEC087E-BE4C-4F6E-BACB-B23768DF8396}" type="presOf" srcId="{FFCE4AA2-696A-41E3-B5C7-7264EB85DF3D}" destId="{31554FBE-EA05-4395-B650-348211910517}" srcOrd="0" destOrd="0" presId="urn:microsoft.com/office/officeart/2005/8/layout/orgChart1"/>
    <dgm:cxn modelId="{8539B604-6EB1-4417-91E4-AA36867E39D4}" srcId="{2C69598B-75C1-4CF1-9EB3-0957AE0CAC7D}" destId="{A567A863-2A5C-49E2-9A53-CEBD97083EA7}" srcOrd="0" destOrd="0" parTransId="{EEC002E1-6E28-43D7-AFBB-05BDFBCC0BB6}" sibTransId="{C3F08A33-BF86-46F3-8D0A-63EB2021D586}"/>
    <dgm:cxn modelId="{9487E27C-74CB-4368-B4E9-3E4402F2CCD2}" type="presOf" srcId="{A567A863-2A5C-49E2-9A53-CEBD97083EA7}" destId="{80084033-0CC2-4F67-AE91-2FFB4037581B}" srcOrd="1" destOrd="0" presId="urn:microsoft.com/office/officeart/2005/8/layout/orgChart1"/>
    <dgm:cxn modelId="{7412BF20-AD30-449C-A6FB-94B9218D5C95}" srcId="{18D746E3-297D-494C-AAFE-3DE6D765DC1F}" destId="{2C69598B-75C1-4CF1-9EB3-0957AE0CAC7D}" srcOrd="0" destOrd="0" parTransId="{A191BB2E-5AFC-447C-8C2C-DB6481992C81}" sibTransId="{9338295C-C527-4680-A796-343F1C1BB588}"/>
    <dgm:cxn modelId="{E79898B4-47D6-4F63-8CF6-8D177C5932EE}" type="presOf" srcId="{A567A863-2A5C-49E2-9A53-CEBD97083EA7}" destId="{C2D14625-ACC0-4477-88D2-259E684E8971}" srcOrd="0" destOrd="0" presId="urn:microsoft.com/office/officeart/2005/8/layout/orgChart1"/>
    <dgm:cxn modelId="{65EB233E-5676-430F-B896-461714911B60}" srcId="{2C69598B-75C1-4CF1-9EB3-0957AE0CAC7D}" destId="{D8B3C543-2800-45C3-8307-3A8540C8104F}" srcOrd="4" destOrd="0" parTransId="{5E42507A-A696-4E8A-9CB0-31929C6CB07B}" sibTransId="{B72172BF-447D-44BA-8C3D-9CBDDB0A3CDA}"/>
    <dgm:cxn modelId="{D956111B-6E56-4783-BCD4-7E28B6D55BDC}" type="presOf" srcId="{D9644AE9-A326-4F72-9740-2F5D807E9938}" destId="{E2628FBF-30E4-4ACF-9895-93A657F7D766}" srcOrd="0" destOrd="0" presId="urn:microsoft.com/office/officeart/2005/8/layout/orgChart1"/>
    <dgm:cxn modelId="{593AE974-746F-4F45-91F2-D3F38AC95881}" srcId="{2C69598B-75C1-4CF1-9EB3-0957AE0CAC7D}" destId="{B672C26B-9C62-4C70-9368-E7985B076006}" srcOrd="5" destOrd="0" parTransId="{8FAC0022-00A4-468E-841E-2CF1152FBDC7}" sibTransId="{E5E2668D-BB14-4BE8-ADAA-EDBD738727D1}"/>
    <dgm:cxn modelId="{ED3AC78C-CBB6-48CB-9F44-45684EACBCAD}" type="presOf" srcId="{FFCE4AA2-696A-41E3-B5C7-7264EB85DF3D}" destId="{EE1FC3BD-38B3-49BA-BD4F-73E5515C8522}" srcOrd="1" destOrd="0" presId="urn:microsoft.com/office/officeart/2005/8/layout/orgChart1"/>
    <dgm:cxn modelId="{659447EA-AF7F-405E-80A3-5F35942DD334}" srcId="{2C69598B-75C1-4CF1-9EB3-0957AE0CAC7D}" destId="{FFCE4AA2-696A-41E3-B5C7-7264EB85DF3D}" srcOrd="2" destOrd="0" parTransId="{D9644AE9-A326-4F72-9740-2F5D807E9938}" sibTransId="{7FFBA77E-3DC9-4840-9502-E5E10E9BB661}"/>
    <dgm:cxn modelId="{2A080578-3E52-4E0A-801E-D0935D2B7045}" srcId="{2C69598B-75C1-4CF1-9EB3-0957AE0CAC7D}" destId="{54F25240-96BD-4D12-8846-2BC2ACCBB9EC}" srcOrd="1" destOrd="0" parTransId="{ABF01BBB-BB78-465A-AA89-D12273C74B6F}" sibTransId="{A8443C4F-1D6A-47F2-A6FD-C87B07D25AFF}"/>
    <dgm:cxn modelId="{3AB16064-71F4-4D87-AFB5-8A237330C671}" type="presOf" srcId="{EEC002E1-6E28-43D7-AFBB-05BDFBCC0BB6}" destId="{2E3F808A-10C2-453B-B439-25D6C54EE5C5}" srcOrd="0" destOrd="0" presId="urn:microsoft.com/office/officeart/2005/8/layout/orgChart1"/>
    <dgm:cxn modelId="{C646E3E3-9FDF-442F-A5C2-C4C753064503}" type="presOf" srcId="{54F25240-96BD-4D12-8846-2BC2ACCBB9EC}" destId="{6F617342-E9EB-439C-B7F9-B5066B88C3D1}" srcOrd="0" destOrd="0" presId="urn:microsoft.com/office/officeart/2005/8/layout/orgChart1"/>
    <dgm:cxn modelId="{AE8819A9-26AF-450A-A5F6-965B33859B7E}" srcId="{2C69598B-75C1-4CF1-9EB3-0957AE0CAC7D}" destId="{E1A6A953-7790-40FA-AC04-80BB7BAF4A41}" srcOrd="3" destOrd="0" parTransId="{0155CA3D-7E3A-4C5A-A3CB-8C323D3B7D21}" sibTransId="{C2321E44-E2C7-4B1C-88F8-0D06F9C8405E}"/>
    <dgm:cxn modelId="{204D64C2-80C9-4851-9D8D-09A9B23CA5BA}" type="presOf" srcId="{D8B3C543-2800-45C3-8307-3A8540C8104F}" destId="{4199E886-B699-4D7C-A06D-C759818699DA}" srcOrd="0" destOrd="0" presId="urn:microsoft.com/office/officeart/2005/8/layout/orgChart1"/>
    <dgm:cxn modelId="{3BF4119B-794E-43BD-B989-305796C96F37}" type="presOf" srcId="{0155CA3D-7E3A-4C5A-A3CB-8C323D3B7D21}" destId="{D551973B-2F9A-4C4F-9586-F406695D1F87}" srcOrd="0" destOrd="0" presId="urn:microsoft.com/office/officeart/2005/8/layout/orgChart1"/>
    <dgm:cxn modelId="{D841AFCF-89B8-4351-A812-C14A11F187A5}" type="presOf" srcId="{54F25240-96BD-4D12-8846-2BC2ACCBB9EC}" destId="{3315D900-5E0B-4471-A3EC-25A836A57E08}" srcOrd="1" destOrd="0" presId="urn:microsoft.com/office/officeart/2005/8/layout/orgChart1"/>
    <dgm:cxn modelId="{39BF6346-31B7-4080-A817-80022CB24F1F}" type="presOf" srcId="{8FAC0022-00A4-468E-841E-2CF1152FBDC7}" destId="{1A23F9F5-75BB-46AA-A7AC-15C11D38AA75}" srcOrd="0" destOrd="0" presId="urn:microsoft.com/office/officeart/2005/8/layout/orgChart1"/>
    <dgm:cxn modelId="{2D3DE5CD-E1A2-4E32-847C-0697D35123AD}" type="presOf" srcId="{18D746E3-297D-494C-AAFE-3DE6D765DC1F}" destId="{AAEC5A6D-DCAC-412B-BA9F-E2E011228B8F}" srcOrd="0" destOrd="0" presId="urn:microsoft.com/office/officeart/2005/8/layout/orgChart1"/>
    <dgm:cxn modelId="{B9395152-DDC9-480D-BD9B-1D2A5B6D3D8A}" type="presOf" srcId="{D8B3C543-2800-45C3-8307-3A8540C8104F}" destId="{85E0545F-8FA6-47F1-9C09-EEC71C532D3F}" srcOrd="1" destOrd="0" presId="urn:microsoft.com/office/officeart/2005/8/layout/orgChart1"/>
    <dgm:cxn modelId="{B2E6E744-7674-4049-A795-33DB6FA7EA75}" type="presOf" srcId="{B672C26B-9C62-4C70-9368-E7985B076006}" destId="{E22777D6-878F-42A3-9914-190D0D906CB8}" srcOrd="0" destOrd="0" presId="urn:microsoft.com/office/officeart/2005/8/layout/orgChart1"/>
    <dgm:cxn modelId="{375FD507-FE9A-4E91-9927-0C2FFBAE7E0E}" type="presOf" srcId="{2C69598B-75C1-4CF1-9EB3-0957AE0CAC7D}" destId="{C745A8E5-BBDB-49DA-B06E-9595FAE1BD82}" srcOrd="1" destOrd="0" presId="urn:microsoft.com/office/officeart/2005/8/layout/orgChart1"/>
    <dgm:cxn modelId="{DC4CEDFD-0AFB-4013-8AEF-CA36CC40B659}" type="presOf" srcId="{5E42507A-A696-4E8A-9CB0-31929C6CB07B}" destId="{0EBD0694-2C25-41B8-8002-853196B9F5C4}" srcOrd="0" destOrd="0" presId="urn:microsoft.com/office/officeart/2005/8/layout/orgChart1"/>
    <dgm:cxn modelId="{919511B5-C94B-4A0F-97F4-B420D0A6FBD8}" type="presOf" srcId="{ABF01BBB-BB78-465A-AA89-D12273C74B6F}" destId="{176C96F1-8B59-4930-B44C-71AFD3F87BD5}" srcOrd="0" destOrd="0" presId="urn:microsoft.com/office/officeart/2005/8/layout/orgChart1"/>
    <dgm:cxn modelId="{E64DEB39-3418-4A17-87F4-874C7A9A4EE8}" type="presOf" srcId="{E1A6A953-7790-40FA-AC04-80BB7BAF4A41}" destId="{0318A340-8A72-4006-A13E-2E1EC14F2DCB}" srcOrd="0" destOrd="0" presId="urn:microsoft.com/office/officeart/2005/8/layout/orgChart1"/>
    <dgm:cxn modelId="{E6EC00B1-0CF0-45CA-A4D4-D58056E49E6C}" type="presOf" srcId="{E1A6A953-7790-40FA-AC04-80BB7BAF4A41}" destId="{82C7D708-2FE2-4CD5-A865-85142E77D832}" srcOrd="1" destOrd="0" presId="urn:microsoft.com/office/officeart/2005/8/layout/orgChart1"/>
    <dgm:cxn modelId="{93EBBEEA-936C-44DB-BFD0-0D51457B3F70}" type="presParOf" srcId="{AAEC5A6D-DCAC-412B-BA9F-E2E011228B8F}" destId="{A2FE6C75-D167-4BD7-BAA1-35A352C01263}" srcOrd="0" destOrd="0" presId="urn:microsoft.com/office/officeart/2005/8/layout/orgChart1"/>
    <dgm:cxn modelId="{9BE8D34C-ABBB-4141-93CB-BC1C04D3CBD7}" type="presParOf" srcId="{A2FE6C75-D167-4BD7-BAA1-35A352C01263}" destId="{1E54E839-ADB0-4A69-A7EE-E352859FE882}" srcOrd="0" destOrd="0" presId="urn:microsoft.com/office/officeart/2005/8/layout/orgChart1"/>
    <dgm:cxn modelId="{A8191DE3-255D-4C55-8828-E44BAAC9B33E}" type="presParOf" srcId="{1E54E839-ADB0-4A69-A7EE-E352859FE882}" destId="{41E1BEE3-F929-43B9-89A1-C28DBCCFD34F}" srcOrd="0" destOrd="0" presId="urn:microsoft.com/office/officeart/2005/8/layout/orgChart1"/>
    <dgm:cxn modelId="{40F1D02F-F026-43FD-AC32-3F3BB15DD793}" type="presParOf" srcId="{1E54E839-ADB0-4A69-A7EE-E352859FE882}" destId="{C745A8E5-BBDB-49DA-B06E-9595FAE1BD82}" srcOrd="1" destOrd="0" presId="urn:microsoft.com/office/officeart/2005/8/layout/orgChart1"/>
    <dgm:cxn modelId="{B02D7B66-ECA8-48FF-BFF2-416D5FDD6BF0}" type="presParOf" srcId="{A2FE6C75-D167-4BD7-BAA1-35A352C01263}" destId="{EAEB3675-BC0F-4BF8-B059-D79BC62730D3}" srcOrd="1" destOrd="0" presId="urn:microsoft.com/office/officeart/2005/8/layout/orgChart1"/>
    <dgm:cxn modelId="{A165B86B-90F0-4E87-86DA-574700C22369}" type="presParOf" srcId="{EAEB3675-BC0F-4BF8-B059-D79BC62730D3}" destId="{E2628FBF-30E4-4ACF-9895-93A657F7D766}" srcOrd="0" destOrd="0" presId="urn:microsoft.com/office/officeart/2005/8/layout/orgChart1"/>
    <dgm:cxn modelId="{982C44C8-231B-40A1-9C26-A8F7472B9C5E}" type="presParOf" srcId="{EAEB3675-BC0F-4BF8-B059-D79BC62730D3}" destId="{E80A4146-3C91-40F4-99ED-CAF79E796FF1}" srcOrd="1" destOrd="0" presId="urn:microsoft.com/office/officeart/2005/8/layout/orgChart1"/>
    <dgm:cxn modelId="{3C959791-AD8D-4088-9591-0F9BE4CF1198}" type="presParOf" srcId="{E80A4146-3C91-40F4-99ED-CAF79E796FF1}" destId="{47CEC559-3ADE-430A-87B6-6D9DB0D6E4AB}" srcOrd="0" destOrd="0" presId="urn:microsoft.com/office/officeart/2005/8/layout/orgChart1"/>
    <dgm:cxn modelId="{AAD5BA43-1EB5-44AE-9484-8FAC2BC40AA2}" type="presParOf" srcId="{47CEC559-3ADE-430A-87B6-6D9DB0D6E4AB}" destId="{31554FBE-EA05-4395-B650-348211910517}" srcOrd="0" destOrd="0" presId="urn:microsoft.com/office/officeart/2005/8/layout/orgChart1"/>
    <dgm:cxn modelId="{C840DFFB-0124-4E64-B52F-71E4D9F779A1}" type="presParOf" srcId="{47CEC559-3ADE-430A-87B6-6D9DB0D6E4AB}" destId="{EE1FC3BD-38B3-49BA-BD4F-73E5515C8522}" srcOrd="1" destOrd="0" presId="urn:microsoft.com/office/officeart/2005/8/layout/orgChart1"/>
    <dgm:cxn modelId="{64BCD094-DE2C-4F43-A45A-E7785B441D08}" type="presParOf" srcId="{E80A4146-3C91-40F4-99ED-CAF79E796FF1}" destId="{B68B8512-1BC7-46AF-B824-629B014E7B5D}" srcOrd="1" destOrd="0" presId="urn:microsoft.com/office/officeart/2005/8/layout/orgChart1"/>
    <dgm:cxn modelId="{FE998994-BE96-46BE-980A-E6FF09CF23A5}" type="presParOf" srcId="{E80A4146-3C91-40F4-99ED-CAF79E796FF1}" destId="{9BB28E6C-1CF6-40AE-932E-9E538C336812}" srcOrd="2" destOrd="0" presId="urn:microsoft.com/office/officeart/2005/8/layout/orgChart1"/>
    <dgm:cxn modelId="{40259B40-6CE7-418C-8B3E-80653E2E8775}" type="presParOf" srcId="{EAEB3675-BC0F-4BF8-B059-D79BC62730D3}" destId="{D551973B-2F9A-4C4F-9586-F406695D1F87}" srcOrd="2" destOrd="0" presId="urn:microsoft.com/office/officeart/2005/8/layout/orgChart1"/>
    <dgm:cxn modelId="{61E16653-737E-4471-8147-DAB3EC420F0D}" type="presParOf" srcId="{EAEB3675-BC0F-4BF8-B059-D79BC62730D3}" destId="{89D4022F-6AA5-4BF8-BD25-CA90826557AA}" srcOrd="3" destOrd="0" presId="urn:microsoft.com/office/officeart/2005/8/layout/orgChart1"/>
    <dgm:cxn modelId="{93DDBA1A-BF16-4D60-9DB6-3C85CCBB7D40}" type="presParOf" srcId="{89D4022F-6AA5-4BF8-BD25-CA90826557AA}" destId="{FF243B07-675E-4DD7-ACDC-D5E5A4C02229}" srcOrd="0" destOrd="0" presId="urn:microsoft.com/office/officeart/2005/8/layout/orgChart1"/>
    <dgm:cxn modelId="{9B16D95F-1C40-4988-998D-2C063B11DA39}" type="presParOf" srcId="{FF243B07-675E-4DD7-ACDC-D5E5A4C02229}" destId="{0318A340-8A72-4006-A13E-2E1EC14F2DCB}" srcOrd="0" destOrd="0" presId="urn:microsoft.com/office/officeart/2005/8/layout/orgChart1"/>
    <dgm:cxn modelId="{35F82661-98F6-47EC-805E-B51FB8B1BFE8}" type="presParOf" srcId="{FF243B07-675E-4DD7-ACDC-D5E5A4C02229}" destId="{82C7D708-2FE2-4CD5-A865-85142E77D832}" srcOrd="1" destOrd="0" presId="urn:microsoft.com/office/officeart/2005/8/layout/orgChart1"/>
    <dgm:cxn modelId="{0FFC9DCF-0675-49D8-B064-5D1CFCB69C6E}" type="presParOf" srcId="{89D4022F-6AA5-4BF8-BD25-CA90826557AA}" destId="{3B4BD104-54AF-4201-ACC3-09030F115E92}" srcOrd="1" destOrd="0" presId="urn:microsoft.com/office/officeart/2005/8/layout/orgChart1"/>
    <dgm:cxn modelId="{76374634-505C-4118-8C99-30A9AE4EDE60}" type="presParOf" srcId="{89D4022F-6AA5-4BF8-BD25-CA90826557AA}" destId="{2FC673ED-0A40-4C2E-B660-E80769EA5F57}" srcOrd="2" destOrd="0" presId="urn:microsoft.com/office/officeart/2005/8/layout/orgChart1"/>
    <dgm:cxn modelId="{5A8C391E-49C0-4881-98CF-F109EF18ED1D}" type="presParOf" srcId="{EAEB3675-BC0F-4BF8-B059-D79BC62730D3}" destId="{0EBD0694-2C25-41B8-8002-853196B9F5C4}" srcOrd="4" destOrd="0" presId="urn:microsoft.com/office/officeart/2005/8/layout/orgChart1"/>
    <dgm:cxn modelId="{3616D909-404F-4B01-BFFF-B77C11F9ACAF}" type="presParOf" srcId="{EAEB3675-BC0F-4BF8-B059-D79BC62730D3}" destId="{073B2D87-10E3-440B-ACEF-72FF2EE2E4A4}" srcOrd="5" destOrd="0" presId="urn:microsoft.com/office/officeart/2005/8/layout/orgChart1"/>
    <dgm:cxn modelId="{5406603D-B306-4ACD-A78D-25AEB1131206}" type="presParOf" srcId="{073B2D87-10E3-440B-ACEF-72FF2EE2E4A4}" destId="{7A13FCE4-AB6D-412D-AEDA-1F6A6DD5AE63}" srcOrd="0" destOrd="0" presId="urn:microsoft.com/office/officeart/2005/8/layout/orgChart1"/>
    <dgm:cxn modelId="{69C29AFE-FC8B-4FF9-9130-F1401A3F65A3}" type="presParOf" srcId="{7A13FCE4-AB6D-412D-AEDA-1F6A6DD5AE63}" destId="{4199E886-B699-4D7C-A06D-C759818699DA}" srcOrd="0" destOrd="0" presId="urn:microsoft.com/office/officeart/2005/8/layout/orgChart1"/>
    <dgm:cxn modelId="{F29CCE7D-909C-4D5A-A63C-6672BB9CD1D3}" type="presParOf" srcId="{7A13FCE4-AB6D-412D-AEDA-1F6A6DD5AE63}" destId="{85E0545F-8FA6-47F1-9C09-EEC71C532D3F}" srcOrd="1" destOrd="0" presId="urn:microsoft.com/office/officeart/2005/8/layout/orgChart1"/>
    <dgm:cxn modelId="{E0D2741E-18E3-4CF7-A255-28D02B8E75C9}" type="presParOf" srcId="{073B2D87-10E3-440B-ACEF-72FF2EE2E4A4}" destId="{1191C89A-FE5D-46B5-BCAA-E7033E7002C8}" srcOrd="1" destOrd="0" presId="urn:microsoft.com/office/officeart/2005/8/layout/orgChart1"/>
    <dgm:cxn modelId="{A128DD16-08CE-42DC-A99C-AF1DACC2937C}" type="presParOf" srcId="{073B2D87-10E3-440B-ACEF-72FF2EE2E4A4}" destId="{6843FE7B-98E6-4DC4-A107-D987E5586EFD}" srcOrd="2" destOrd="0" presId="urn:microsoft.com/office/officeart/2005/8/layout/orgChart1"/>
    <dgm:cxn modelId="{88D0B91C-C272-4E63-9687-17DBC4D25B09}" type="presParOf" srcId="{EAEB3675-BC0F-4BF8-B059-D79BC62730D3}" destId="{1A23F9F5-75BB-46AA-A7AC-15C11D38AA75}" srcOrd="6" destOrd="0" presId="urn:microsoft.com/office/officeart/2005/8/layout/orgChart1"/>
    <dgm:cxn modelId="{C7798371-8E1D-4D47-B69F-5FCE5F3583BB}" type="presParOf" srcId="{EAEB3675-BC0F-4BF8-B059-D79BC62730D3}" destId="{4BDEBB1A-5156-44FA-9BA8-BA86BE5E799E}" srcOrd="7" destOrd="0" presId="urn:microsoft.com/office/officeart/2005/8/layout/orgChart1"/>
    <dgm:cxn modelId="{97CEFD92-796E-4014-96D2-F548793B8B36}" type="presParOf" srcId="{4BDEBB1A-5156-44FA-9BA8-BA86BE5E799E}" destId="{3810A8BF-EAA2-4D34-8D64-1F0A3839C5CF}" srcOrd="0" destOrd="0" presId="urn:microsoft.com/office/officeart/2005/8/layout/orgChart1"/>
    <dgm:cxn modelId="{47FB3094-D4D9-4FA0-AE85-90ABAA07139F}" type="presParOf" srcId="{3810A8BF-EAA2-4D34-8D64-1F0A3839C5CF}" destId="{E22777D6-878F-42A3-9914-190D0D906CB8}" srcOrd="0" destOrd="0" presId="urn:microsoft.com/office/officeart/2005/8/layout/orgChart1"/>
    <dgm:cxn modelId="{106BFEF7-72A7-4EF3-9D9B-48333E1BAC1C}" type="presParOf" srcId="{3810A8BF-EAA2-4D34-8D64-1F0A3839C5CF}" destId="{54DB2938-EBDF-4A67-A2D1-0613D98509AB}" srcOrd="1" destOrd="0" presId="urn:microsoft.com/office/officeart/2005/8/layout/orgChart1"/>
    <dgm:cxn modelId="{F51B8063-187C-4189-BCA3-50DDD050AEEC}" type="presParOf" srcId="{4BDEBB1A-5156-44FA-9BA8-BA86BE5E799E}" destId="{504C46D1-17AC-45A9-80AF-B2CED7E9F739}" srcOrd="1" destOrd="0" presId="urn:microsoft.com/office/officeart/2005/8/layout/orgChart1"/>
    <dgm:cxn modelId="{1A674F81-29DF-4796-B939-E69C6A90D761}" type="presParOf" srcId="{4BDEBB1A-5156-44FA-9BA8-BA86BE5E799E}" destId="{51230807-381A-4F63-BAE0-C3E2CAD04189}" srcOrd="2" destOrd="0" presId="urn:microsoft.com/office/officeart/2005/8/layout/orgChart1"/>
    <dgm:cxn modelId="{61E13ECF-646B-4F13-836A-8B128A4A3092}" type="presParOf" srcId="{A2FE6C75-D167-4BD7-BAA1-35A352C01263}" destId="{ADEB3160-F0FB-4DD5-9E3D-929B3B862BC6}" srcOrd="2" destOrd="0" presId="urn:microsoft.com/office/officeart/2005/8/layout/orgChart1"/>
    <dgm:cxn modelId="{F503D489-2FAD-4F0E-8C84-73E1F2A96823}" type="presParOf" srcId="{ADEB3160-F0FB-4DD5-9E3D-929B3B862BC6}" destId="{2E3F808A-10C2-453B-B439-25D6C54EE5C5}" srcOrd="0" destOrd="0" presId="urn:microsoft.com/office/officeart/2005/8/layout/orgChart1"/>
    <dgm:cxn modelId="{E7CDD0B9-F0D0-4D13-997E-0E766D39C0AB}" type="presParOf" srcId="{ADEB3160-F0FB-4DD5-9E3D-929B3B862BC6}" destId="{866D6555-7728-43EA-839A-8DEC79820BCC}" srcOrd="1" destOrd="0" presId="urn:microsoft.com/office/officeart/2005/8/layout/orgChart1"/>
    <dgm:cxn modelId="{8D2F0C9E-4FB4-4CC4-B3A8-2FB8A3528A6B}" type="presParOf" srcId="{866D6555-7728-43EA-839A-8DEC79820BCC}" destId="{73BCA443-04D7-4472-86CD-DA5E2383BC1F}" srcOrd="0" destOrd="0" presId="urn:microsoft.com/office/officeart/2005/8/layout/orgChart1"/>
    <dgm:cxn modelId="{E43AD171-5A4E-487B-9E58-5C87B3386EA8}" type="presParOf" srcId="{73BCA443-04D7-4472-86CD-DA5E2383BC1F}" destId="{C2D14625-ACC0-4477-88D2-259E684E8971}" srcOrd="0" destOrd="0" presId="urn:microsoft.com/office/officeart/2005/8/layout/orgChart1"/>
    <dgm:cxn modelId="{2DAABF39-9399-42E3-B789-D4078AAEB210}" type="presParOf" srcId="{73BCA443-04D7-4472-86CD-DA5E2383BC1F}" destId="{80084033-0CC2-4F67-AE91-2FFB4037581B}" srcOrd="1" destOrd="0" presId="urn:microsoft.com/office/officeart/2005/8/layout/orgChart1"/>
    <dgm:cxn modelId="{43450E0A-D0EE-483A-AC9D-24DBA3F5B23E}" type="presParOf" srcId="{866D6555-7728-43EA-839A-8DEC79820BCC}" destId="{BF1089AA-71A6-438C-B1FF-E1607886495C}" srcOrd="1" destOrd="0" presId="urn:microsoft.com/office/officeart/2005/8/layout/orgChart1"/>
    <dgm:cxn modelId="{CA5F640B-4BA5-4CDF-A10B-FA9FCC99C0BF}" type="presParOf" srcId="{866D6555-7728-43EA-839A-8DEC79820BCC}" destId="{71DB6F74-8881-44F9-BF4A-A6B8ACDD7807}" srcOrd="2" destOrd="0" presId="urn:microsoft.com/office/officeart/2005/8/layout/orgChart1"/>
    <dgm:cxn modelId="{2C5038D4-B186-44BB-91D8-7D919127DA27}" type="presParOf" srcId="{ADEB3160-F0FB-4DD5-9E3D-929B3B862BC6}" destId="{176C96F1-8B59-4930-B44C-71AFD3F87BD5}" srcOrd="2" destOrd="0" presId="urn:microsoft.com/office/officeart/2005/8/layout/orgChart1"/>
    <dgm:cxn modelId="{1024F4D4-0520-4F24-8953-56E939878A99}" type="presParOf" srcId="{ADEB3160-F0FB-4DD5-9E3D-929B3B862BC6}" destId="{C123D7CD-101B-4259-83B4-CF94AF8A78BE}" srcOrd="3" destOrd="0" presId="urn:microsoft.com/office/officeart/2005/8/layout/orgChart1"/>
    <dgm:cxn modelId="{F2BC6602-1151-47C9-89D4-4AAEEC394FE0}" type="presParOf" srcId="{C123D7CD-101B-4259-83B4-CF94AF8A78BE}" destId="{1497EDA7-EB11-4497-B4D4-01CC950789DD}" srcOrd="0" destOrd="0" presId="urn:microsoft.com/office/officeart/2005/8/layout/orgChart1"/>
    <dgm:cxn modelId="{714D3E9E-D375-4FEA-BC64-A62C3BF7A9FF}" type="presParOf" srcId="{1497EDA7-EB11-4497-B4D4-01CC950789DD}" destId="{6F617342-E9EB-439C-B7F9-B5066B88C3D1}" srcOrd="0" destOrd="0" presId="urn:microsoft.com/office/officeart/2005/8/layout/orgChart1"/>
    <dgm:cxn modelId="{32941660-4ED5-4FBD-A486-D58D516FBA95}" type="presParOf" srcId="{1497EDA7-EB11-4497-B4D4-01CC950789DD}" destId="{3315D900-5E0B-4471-A3EC-25A836A57E08}" srcOrd="1" destOrd="0" presId="urn:microsoft.com/office/officeart/2005/8/layout/orgChart1"/>
    <dgm:cxn modelId="{A1FFE239-8B89-491A-A706-73E4A043B47C}" type="presParOf" srcId="{C123D7CD-101B-4259-83B4-CF94AF8A78BE}" destId="{06FDB143-D84E-4636-B1D1-604E4E52ABD9}" srcOrd="1" destOrd="0" presId="urn:microsoft.com/office/officeart/2005/8/layout/orgChart1"/>
    <dgm:cxn modelId="{D1C33EA7-7D47-44BE-80CB-68A2B3161F48}" type="presParOf" srcId="{C123D7CD-101B-4259-83B4-CF94AF8A78BE}" destId="{7D9F8D06-A5ED-46EA-A059-0D7A6DEA1A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D411CA-D14F-429C-8F17-582BAC28BDC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100FB2-259D-40EE-95B1-E85B979EB72B}">
      <dgm:prSet phldrT="[Текст]" custT="1"/>
      <dgm:spPr/>
      <dgm:t>
        <a:bodyPr/>
        <a:lstStyle/>
        <a:p>
          <a:r>
            <a:rPr lang="en-US" sz="1600" dirty="0" smtClean="0"/>
            <a:t>e-mail</a:t>
          </a:r>
          <a:endParaRPr lang="ru-RU" sz="1600" dirty="0"/>
        </a:p>
      </dgm:t>
    </dgm:pt>
    <dgm:pt modelId="{75B70F35-5EBB-4857-9B75-EE0FDCD6AF40}" type="parTrans" cxnId="{3E628C37-C940-4F2D-822E-CBF308B1F91A}">
      <dgm:prSet/>
      <dgm:spPr/>
      <dgm:t>
        <a:bodyPr/>
        <a:lstStyle/>
        <a:p>
          <a:endParaRPr lang="ru-RU"/>
        </a:p>
      </dgm:t>
    </dgm:pt>
    <dgm:pt modelId="{43784AB7-B896-416E-AAB3-C9A3AAC54E1A}" type="sibTrans" cxnId="{3E628C37-C940-4F2D-822E-CBF308B1F91A}">
      <dgm:prSet/>
      <dgm:spPr/>
      <dgm:t>
        <a:bodyPr/>
        <a:lstStyle/>
        <a:p>
          <a:r>
            <a:rPr lang="ru-RU" dirty="0" smtClean="0"/>
            <a:t>Горячая линия</a:t>
          </a:r>
          <a:endParaRPr lang="ru-RU" dirty="0"/>
        </a:p>
      </dgm:t>
    </dgm:pt>
    <dgm:pt modelId="{6AD75C23-584C-4E79-BDB5-DA57189E5218}">
      <dgm:prSet phldrT="[Текст]" custT="1"/>
      <dgm:spPr/>
      <dgm:t>
        <a:bodyPr/>
        <a:lstStyle/>
        <a:p>
          <a:r>
            <a:rPr lang="en-US" sz="1600" b="1" dirty="0" smtClean="0">
              <a:solidFill>
                <a:schemeClr val="accent1">
                  <a:lumMod val="50000"/>
                </a:schemeClr>
              </a:solidFill>
            </a:rPr>
            <a:t>miloserdie.info@gmail.com</a:t>
          </a:r>
          <a:endParaRPr lang="ru-RU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39F32A6D-E502-4877-9F04-FA6849A587F5}" type="parTrans" cxnId="{D3695652-8F56-47AC-BED7-D38AABBC1C62}">
      <dgm:prSet/>
      <dgm:spPr/>
      <dgm:t>
        <a:bodyPr/>
        <a:lstStyle/>
        <a:p>
          <a:endParaRPr lang="ru-RU"/>
        </a:p>
      </dgm:t>
    </dgm:pt>
    <dgm:pt modelId="{435A2A63-E3F0-4549-ADEB-8FEDD0A90ED4}" type="sibTrans" cxnId="{D3695652-8F56-47AC-BED7-D38AABBC1C62}">
      <dgm:prSet/>
      <dgm:spPr/>
      <dgm:t>
        <a:bodyPr/>
        <a:lstStyle/>
        <a:p>
          <a:endParaRPr lang="ru-RU"/>
        </a:p>
      </dgm:t>
    </dgm:pt>
    <dgm:pt modelId="{6ED4895A-DF2B-4662-91E4-FA9EC086124A}">
      <dgm:prSet phldrT="[Текст]"/>
      <dgm:spPr/>
      <dgm:t>
        <a:bodyPr/>
        <a:lstStyle/>
        <a:p>
          <a:r>
            <a:rPr lang="ru-RU" dirty="0" smtClean="0"/>
            <a:t>база </a:t>
          </a:r>
        </a:p>
        <a:p>
          <a:r>
            <a:rPr lang="ru-RU" dirty="0" smtClean="0"/>
            <a:t>данных</a:t>
          </a:r>
          <a:endParaRPr lang="ru-RU" dirty="0"/>
        </a:p>
      </dgm:t>
    </dgm:pt>
    <dgm:pt modelId="{0972308E-C1F2-4956-AE8A-9AAB82B35C13}" type="parTrans" cxnId="{02239E2D-0397-4E7A-95A4-DF882DAA4990}">
      <dgm:prSet/>
      <dgm:spPr/>
      <dgm:t>
        <a:bodyPr/>
        <a:lstStyle/>
        <a:p>
          <a:endParaRPr lang="ru-RU"/>
        </a:p>
      </dgm:t>
    </dgm:pt>
    <dgm:pt modelId="{82771FC4-552C-4848-8233-99EBA5F08CAD}" type="sibTrans" cxnId="{02239E2D-0397-4E7A-95A4-DF882DAA4990}">
      <dgm:prSet/>
      <dgm:spPr/>
      <dgm:t>
        <a:bodyPr/>
        <a:lstStyle/>
        <a:p>
          <a:r>
            <a:rPr lang="ru-RU" dirty="0" err="1" smtClean="0"/>
            <a:t>соц.сети</a:t>
          </a:r>
          <a:endParaRPr lang="ru-RU" dirty="0"/>
        </a:p>
      </dgm:t>
    </dgm:pt>
    <dgm:pt modelId="{C682567E-8822-4948-A029-61F890C8DB69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8 (800) 200-41-98</a:t>
          </a:r>
          <a:endParaRPr lang="en-US" sz="1400" b="1" dirty="0" smtClean="0">
            <a:solidFill>
              <a:schemeClr val="accent1">
                <a:lumMod val="50000"/>
              </a:schemeClr>
            </a:solidFill>
          </a:endParaRPr>
        </a:p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Гугл драйв,</a:t>
          </a:r>
        </a:p>
        <a:p>
          <a:r>
            <a:rPr lang="en-US" sz="1400" b="1" dirty="0" smtClean="0">
              <a:solidFill>
                <a:schemeClr val="accent1">
                  <a:lumMod val="50000"/>
                </a:schemeClr>
              </a:solidFill>
            </a:rPr>
            <a:t>excel </a:t>
          </a:r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таблицы</a:t>
          </a:r>
        </a:p>
      </dgm:t>
    </dgm:pt>
    <dgm:pt modelId="{866068BF-2E1B-4172-90E7-B97687C6536F}" type="parTrans" cxnId="{D2B9F3AC-B310-4322-9798-146C04F756DD}">
      <dgm:prSet/>
      <dgm:spPr/>
      <dgm:t>
        <a:bodyPr/>
        <a:lstStyle/>
        <a:p>
          <a:endParaRPr lang="ru-RU"/>
        </a:p>
      </dgm:t>
    </dgm:pt>
    <dgm:pt modelId="{360BD036-A762-4B4D-ADA1-C62B6E76B718}" type="sibTrans" cxnId="{D2B9F3AC-B310-4322-9798-146C04F756DD}">
      <dgm:prSet/>
      <dgm:spPr/>
      <dgm:t>
        <a:bodyPr/>
        <a:lstStyle/>
        <a:p>
          <a:endParaRPr lang="ru-RU"/>
        </a:p>
      </dgm:t>
    </dgm:pt>
    <dgm:pt modelId="{6C58E3BD-3F74-4640-8E16-CBE0D25449B2}">
      <dgm:prSet phldrT="[Текст]"/>
      <dgm:spPr/>
      <dgm:t>
        <a:bodyPr/>
        <a:lstStyle/>
        <a:p>
          <a:r>
            <a:rPr lang="ru-RU" dirty="0" smtClean="0"/>
            <a:t>сайт</a:t>
          </a:r>
          <a:endParaRPr lang="ru-RU" dirty="0"/>
        </a:p>
      </dgm:t>
    </dgm:pt>
    <dgm:pt modelId="{62DF9CA2-34F2-46C2-879B-4B959FD78B1C}" type="parTrans" cxnId="{F2D18339-828C-484E-9BD3-A2AC1EABCB51}">
      <dgm:prSet/>
      <dgm:spPr/>
      <dgm:t>
        <a:bodyPr/>
        <a:lstStyle/>
        <a:p>
          <a:endParaRPr lang="ru-RU"/>
        </a:p>
      </dgm:t>
    </dgm:pt>
    <dgm:pt modelId="{D0E295DD-350F-4EFC-AA25-A03063C26C8A}" type="sibTrans" cxnId="{F2D18339-828C-484E-9BD3-A2AC1EABCB51}">
      <dgm:prSet/>
      <dgm:spPr/>
      <dgm:t>
        <a:bodyPr/>
        <a:lstStyle/>
        <a:p>
          <a:r>
            <a:rPr lang="ru-RU" dirty="0" smtClean="0"/>
            <a:t>Единый</a:t>
          </a:r>
          <a:r>
            <a:rPr lang="ru-RU" baseline="0" dirty="0" smtClean="0"/>
            <a:t> док.</a:t>
          </a:r>
        </a:p>
        <a:p>
          <a:r>
            <a:rPr lang="ru-RU" baseline="0" dirty="0" smtClean="0"/>
            <a:t>портал</a:t>
          </a:r>
          <a:endParaRPr lang="ru-RU" dirty="0"/>
        </a:p>
      </dgm:t>
    </dgm:pt>
    <dgm:pt modelId="{29CA3E91-7E8C-43F5-A1CA-0F2D29DFBD62}">
      <dgm:prSet phldrT="[Текст]" custT="1"/>
      <dgm:spPr/>
      <dgm:t>
        <a:bodyPr/>
        <a:lstStyle/>
        <a:p>
          <a:r>
            <a:rPr lang="en-US" sz="1800" b="1" dirty="0" smtClean="0">
              <a:solidFill>
                <a:schemeClr val="accent1">
                  <a:lumMod val="50000"/>
                </a:schemeClr>
              </a:solidFill>
            </a:rPr>
            <a:t>vnabat.ru </a:t>
          </a:r>
          <a:endParaRPr lang="ru-RU" sz="1800" b="1" dirty="0">
            <a:solidFill>
              <a:schemeClr val="accent1">
                <a:lumMod val="50000"/>
              </a:schemeClr>
            </a:solidFill>
          </a:endParaRPr>
        </a:p>
      </dgm:t>
    </dgm:pt>
    <dgm:pt modelId="{21951895-9A31-4A47-976F-E43FC0B533AE}" type="parTrans" cxnId="{ABAD6022-E0B1-46DE-9F92-0EF556E5CF8E}">
      <dgm:prSet/>
      <dgm:spPr/>
      <dgm:t>
        <a:bodyPr/>
        <a:lstStyle/>
        <a:p>
          <a:endParaRPr lang="ru-RU"/>
        </a:p>
      </dgm:t>
    </dgm:pt>
    <dgm:pt modelId="{8742F678-06A0-47DA-83BA-3DA29E3AFC7A}" type="sibTrans" cxnId="{ABAD6022-E0B1-46DE-9F92-0EF556E5CF8E}">
      <dgm:prSet/>
      <dgm:spPr/>
      <dgm:t>
        <a:bodyPr/>
        <a:lstStyle/>
        <a:p>
          <a:endParaRPr lang="ru-RU"/>
        </a:p>
      </dgm:t>
    </dgm:pt>
    <dgm:pt modelId="{9359E437-7043-4205-936D-36DEC4046E4D}" type="pres">
      <dgm:prSet presAssocID="{A9D411CA-D14F-429C-8F17-582BAC28BDC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69889F-22F7-40BD-92AD-30C01D2A9D0D}" type="pres">
      <dgm:prSet presAssocID="{E1100FB2-259D-40EE-95B1-E85B979EB72B}" presName="composite" presStyleCnt="0"/>
      <dgm:spPr/>
    </dgm:pt>
    <dgm:pt modelId="{6DFA0AAF-6149-4440-AFB1-CFE43C7CEBC6}" type="pres">
      <dgm:prSet presAssocID="{E1100FB2-259D-40EE-95B1-E85B979EB72B}" presName="Parent1" presStyleLbl="node1" presStyleIdx="0" presStyleCnt="6" custLinFactNeighborX="32749" custLinFactNeighborY="38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A5C5A9-D4E3-4377-9FA7-B6AC5D4445AA}" type="pres">
      <dgm:prSet presAssocID="{E1100FB2-259D-40EE-95B1-E85B979EB72B}" presName="Childtext1" presStyleLbl="revTx" presStyleIdx="0" presStyleCnt="3" custScaleX="215735" custLinFactNeighborX="86630" custLinFactNeighborY="50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37D11-2FEB-4F16-87F0-7C16970EC00C}" type="pres">
      <dgm:prSet presAssocID="{E1100FB2-259D-40EE-95B1-E85B979EB72B}" presName="BalanceSpacing" presStyleCnt="0"/>
      <dgm:spPr/>
    </dgm:pt>
    <dgm:pt modelId="{B2C8C0AA-9FCB-4FCF-8D64-46D78A793AAF}" type="pres">
      <dgm:prSet presAssocID="{E1100FB2-259D-40EE-95B1-E85B979EB72B}" presName="BalanceSpacing1" presStyleCnt="0"/>
      <dgm:spPr/>
    </dgm:pt>
    <dgm:pt modelId="{F7A1A7E9-4E2F-4FB5-AA18-39CD6FB23389}" type="pres">
      <dgm:prSet presAssocID="{43784AB7-B896-416E-AAB3-C9A3AAC54E1A}" presName="Accent1Text" presStyleLbl="node1" presStyleIdx="1" presStyleCnt="6" custLinFactNeighborX="37428" custLinFactNeighborY="4078"/>
      <dgm:spPr/>
      <dgm:t>
        <a:bodyPr/>
        <a:lstStyle/>
        <a:p>
          <a:endParaRPr lang="ru-RU"/>
        </a:p>
      </dgm:t>
    </dgm:pt>
    <dgm:pt modelId="{8CD0EC42-2280-44F1-B692-E51827F45158}" type="pres">
      <dgm:prSet presAssocID="{43784AB7-B896-416E-AAB3-C9A3AAC54E1A}" presName="spaceBetweenRectangles" presStyleCnt="0"/>
      <dgm:spPr/>
    </dgm:pt>
    <dgm:pt modelId="{3A483CBA-FBCF-489F-AFE3-C79EEAE20ECE}" type="pres">
      <dgm:prSet presAssocID="{6ED4895A-DF2B-4662-91E4-FA9EC086124A}" presName="composite" presStyleCnt="0"/>
      <dgm:spPr/>
    </dgm:pt>
    <dgm:pt modelId="{D9A805BB-5307-42CC-BA0D-CF202D5767B4}" type="pres">
      <dgm:prSet presAssocID="{6ED4895A-DF2B-4662-91E4-FA9EC086124A}" presName="Parent1" presStyleLbl="node1" presStyleIdx="2" presStyleCnt="6" custLinFactNeighborX="-10537" custLinFactNeighborY="203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58D10-E429-4D00-8D9D-763F06F2C8DB}" type="pres">
      <dgm:prSet presAssocID="{6ED4895A-DF2B-4662-91E4-FA9EC086124A}" presName="Childtext1" presStyleLbl="revTx" presStyleIdx="1" presStyleCnt="3" custScaleX="131588" custLinFactNeighborX="-58420" custLinFactNeighborY="16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D5467B-D0EB-4390-8818-883B551432B8}" type="pres">
      <dgm:prSet presAssocID="{6ED4895A-DF2B-4662-91E4-FA9EC086124A}" presName="BalanceSpacing" presStyleCnt="0"/>
      <dgm:spPr/>
    </dgm:pt>
    <dgm:pt modelId="{698FBCD0-E829-4BEF-83D4-8A7B2232751A}" type="pres">
      <dgm:prSet presAssocID="{6ED4895A-DF2B-4662-91E4-FA9EC086124A}" presName="BalanceSpacing1" presStyleCnt="0"/>
      <dgm:spPr/>
    </dgm:pt>
    <dgm:pt modelId="{822292C7-47FA-4CD9-9A2A-8836A9C746D0}" type="pres">
      <dgm:prSet presAssocID="{82771FC4-552C-4848-8233-99EBA5F08CAD}" presName="Accent1Text" presStyleLbl="node1" presStyleIdx="3" presStyleCnt="6" custLinFactNeighborX="-14049" custLinFactNeighborY="1019"/>
      <dgm:spPr/>
      <dgm:t>
        <a:bodyPr/>
        <a:lstStyle/>
        <a:p>
          <a:endParaRPr lang="ru-RU"/>
        </a:p>
      </dgm:t>
    </dgm:pt>
    <dgm:pt modelId="{F97D123D-61F8-4247-B24F-4B8B619F7F88}" type="pres">
      <dgm:prSet presAssocID="{82771FC4-552C-4848-8233-99EBA5F08CAD}" presName="spaceBetweenRectangles" presStyleCnt="0"/>
      <dgm:spPr/>
    </dgm:pt>
    <dgm:pt modelId="{8BC1D5E7-0222-4FFD-97CA-DB07AA7B031A}" type="pres">
      <dgm:prSet presAssocID="{6C58E3BD-3F74-4640-8E16-CBE0D25449B2}" presName="composite" presStyleCnt="0"/>
      <dgm:spPr/>
    </dgm:pt>
    <dgm:pt modelId="{6D8EE3D7-4E7B-4BA6-8472-F2E8DE51BC28}" type="pres">
      <dgm:prSet presAssocID="{6C58E3BD-3F74-4640-8E16-CBE0D25449B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6EACDC-43C5-4F06-A45F-3C6FECA773B5}" type="pres">
      <dgm:prSet presAssocID="{6C58E3BD-3F74-4640-8E16-CBE0D25449B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8B1EB-1E7A-4B63-8379-4E37370B28C0}" type="pres">
      <dgm:prSet presAssocID="{6C58E3BD-3F74-4640-8E16-CBE0D25449B2}" presName="BalanceSpacing" presStyleCnt="0"/>
      <dgm:spPr/>
    </dgm:pt>
    <dgm:pt modelId="{6609685E-B894-4613-AED0-CC5ADBAE6C19}" type="pres">
      <dgm:prSet presAssocID="{6C58E3BD-3F74-4640-8E16-CBE0D25449B2}" presName="BalanceSpacing1" presStyleCnt="0"/>
      <dgm:spPr/>
    </dgm:pt>
    <dgm:pt modelId="{50D6195B-EF8F-46EA-B984-3AA2C9F2AEF7}" type="pres">
      <dgm:prSet presAssocID="{D0E295DD-350F-4EFC-AA25-A03063C26C8A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CA0FA3F9-D048-4047-9287-D3E927F770AA}" type="presOf" srcId="{D0E295DD-350F-4EFC-AA25-A03063C26C8A}" destId="{50D6195B-EF8F-46EA-B984-3AA2C9F2AEF7}" srcOrd="0" destOrd="0" presId="urn:microsoft.com/office/officeart/2008/layout/AlternatingHexagons"/>
    <dgm:cxn modelId="{0B972AD7-C37C-4CA4-8B1E-3BD7D8DC39D5}" type="presOf" srcId="{43784AB7-B896-416E-AAB3-C9A3AAC54E1A}" destId="{F7A1A7E9-4E2F-4FB5-AA18-39CD6FB23389}" srcOrd="0" destOrd="0" presId="urn:microsoft.com/office/officeart/2008/layout/AlternatingHexagons"/>
    <dgm:cxn modelId="{0234D61C-37D9-43B2-B64E-72C5C3C4721D}" type="presOf" srcId="{C682567E-8822-4948-A029-61F890C8DB69}" destId="{78658D10-E429-4D00-8D9D-763F06F2C8DB}" srcOrd="0" destOrd="0" presId="urn:microsoft.com/office/officeart/2008/layout/AlternatingHexagons"/>
    <dgm:cxn modelId="{3E628C37-C940-4F2D-822E-CBF308B1F91A}" srcId="{A9D411CA-D14F-429C-8F17-582BAC28BDC2}" destId="{E1100FB2-259D-40EE-95B1-E85B979EB72B}" srcOrd="0" destOrd="0" parTransId="{75B70F35-5EBB-4857-9B75-EE0FDCD6AF40}" sibTransId="{43784AB7-B896-416E-AAB3-C9A3AAC54E1A}"/>
    <dgm:cxn modelId="{D3695652-8F56-47AC-BED7-D38AABBC1C62}" srcId="{E1100FB2-259D-40EE-95B1-E85B979EB72B}" destId="{6AD75C23-584C-4E79-BDB5-DA57189E5218}" srcOrd="0" destOrd="0" parTransId="{39F32A6D-E502-4877-9F04-FA6849A587F5}" sibTransId="{435A2A63-E3F0-4549-ADEB-8FEDD0A90ED4}"/>
    <dgm:cxn modelId="{B1A268B1-53A8-4F32-B668-B463BB707F93}" type="presOf" srcId="{29CA3E91-7E8C-43F5-A1CA-0F2D29DFBD62}" destId="{6F6EACDC-43C5-4F06-A45F-3C6FECA773B5}" srcOrd="0" destOrd="0" presId="urn:microsoft.com/office/officeart/2008/layout/AlternatingHexagons"/>
    <dgm:cxn modelId="{B2EF8110-B0EF-4FE2-938A-47C21F87577D}" type="presOf" srcId="{6AD75C23-584C-4E79-BDB5-DA57189E5218}" destId="{BDA5C5A9-D4E3-4377-9FA7-B6AC5D4445AA}" srcOrd="0" destOrd="0" presId="urn:microsoft.com/office/officeart/2008/layout/AlternatingHexagons"/>
    <dgm:cxn modelId="{760BA381-F095-4359-AD74-DA5D07C9AF37}" type="presOf" srcId="{6ED4895A-DF2B-4662-91E4-FA9EC086124A}" destId="{D9A805BB-5307-42CC-BA0D-CF202D5767B4}" srcOrd="0" destOrd="0" presId="urn:microsoft.com/office/officeart/2008/layout/AlternatingHexagons"/>
    <dgm:cxn modelId="{02239E2D-0397-4E7A-95A4-DF882DAA4990}" srcId="{A9D411CA-D14F-429C-8F17-582BAC28BDC2}" destId="{6ED4895A-DF2B-4662-91E4-FA9EC086124A}" srcOrd="1" destOrd="0" parTransId="{0972308E-C1F2-4956-AE8A-9AAB82B35C13}" sibTransId="{82771FC4-552C-4848-8233-99EBA5F08CAD}"/>
    <dgm:cxn modelId="{ABAD6022-E0B1-46DE-9F92-0EF556E5CF8E}" srcId="{6C58E3BD-3F74-4640-8E16-CBE0D25449B2}" destId="{29CA3E91-7E8C-43F5-A1CA-0F2D29DFBD62}" srcOrd="0" destOrd="0" parTransId="{21951895-9A31-4A47-976F-E43FC0B533AE}" sibTransId="{8742F678-06A0-47DA-83BA-3DA29E3AFC7A}"/>
    <dgm:cxn modelId="{F2D18339-828C-484E-9BD3-A2AC1EABCB51}" srcId="{A9D411CA-D14F-429C-8F17-582BAC28BDC2}" destId="{6C58E3BD-3F74-4640-8E16-CBE0D25449B2}" srcOrd="2" destOrd="0" parTransId="{62DF9CA2-34F2-46C2-879B-4B959FD78B1C}" sibTransId="{D0E295DD-350F-4EFC-AA25-A03063C26C8A}"/>
    <dgm:cxn modelId="{76C3BB07-8083-440E-98C3-AD1545B0AD7A}" type="presOf" srcId="{E1100FB2-259D-40EE-95B1-E85B979EB72B}" destId="{6DFA0AAF-6149-4440-AFB1-CFE43C7CEBC6}" srcOrd="0" destOrd="0" presId="urn:microsoft.com/office/officeart/2008/layout/AlternatingHexagons"/>
    <dgm:cxn modelId="{FF9302C5-0058-4396-9CD5-F2F46427DD02}" type="presOf" srcId="{A9D411CA-D14F-429C-8F17-582BAC28BDC2}" destId="{9359E437-7043-4205-936D-36DEC4046E4D}" srcOrd="0" destOrd="0" presId="urn:microsoft.com/office/officeart/2008/layout/AlternatingHexagons"/>
    <dgm:cxn modelId="{F97C9211-9CB2-4829-A31F-598DE4842CC5}" type="presOf" srcId="{82771FC4-552C-4848-8233-99EBA5F08CAD}" destId="{822292C7-47FA-4CD9-9A2A-8836A9C746D0}" srcOrd="0" destOrd="0" presId="urn:microsoft.com/office/officeart/2008/layout/AlternatingHexagons"/>
    <dgm:cxn modelId="{D2B9F3AC-B310-4322-9798-146C04F756DD}" srcId="{6ED4895A-DF2B-4662-91E4-FA9EC086124A}" destId="{C682567E-8822-4948-A029-61F890C8DB69}" srcOrd="0" destOrd="0" parTransId="{866068BF-2E1B-4172-90E7-B97687C6536F}" sibTransId="{360BD036-A762-4B4D-ADA1-C62B6E76B718}"/>
    <dgm:cxn modelId="{521A83A4-79B7-4CAA-86A2-B56832F8CE7B}" type="presOf" srcId="{6C58E3BD-3F74-4640-8E16-CBE0D25449B2}" destId="{6D8EE3D7-4E7B-4BA6-8472-F2E8DE51BC28}" srcOrd="0" destOrd="0" presId="urn:microsoft.com/office/officeart/2008/layout/AlternatingHexagons"/>
    <dgm:cxn modelId="{E50BEC91-E0CA-470C-A2D4-DEF798D29BC5}" type="presParOf" srcId="{9359E437-7043-4205-936D-36DEC4046E4D}" destId="{0969889F-22F7-40BD-92AD-30C01D2A9D0D}" srcOrd="0" destOrd="0" presId="urn:microsoft.com/office/officeart/2008/layout/AlternatingHexagons"/>
    <dgm:cxn modelId="{DD35C89E-9F36-4DB1-955F-63034B068BC7}" type="presParOf" srcId="{0969889F-22F7-40BD-92AD-30C01D2A9D0D}" destId="{6DFA0AAF-6149-4440-AFB1-CFE43C7CEBC6}" srcOrd="0" destOrd="0" presId="urn:microsoft.com/office/officeart/2008/layout/AlternatingHexagons"/>
    <dgm:cxn modelId="{689D4A20-EC0C-4113-82F7-D9B532C24344}" type="presParOf" srcId="{0969889F-22F7-40BD-92AD-30C01D2A9D0D}" destId="{BDA5C5A9-D4E3-4377-9FA7-B6AC5D4445AA}" srcOrd="1" destOrd="0" presId="urn:microsoft.com/office/officeart/2008/layout/AlternatingHexagons"/>
    <dgm:cxn modelId="{AC92FFBA-78F2-4F6F-A5CF-0EDEA67EA32C}" type="presParOf" srcId="{0969889F-22F7-40BD-92AD-30C01D2A9D0D}" destId="{48137D11-2FEB-4F16-87F0-7C16970EC00C}" srcOrd="2" destOrd="0" presId="urn:microsoft.com/office/officeart/2008/layout/AlternatingHexagons"/>
    <dgm:cxn modelId="{5D24ADE5-7947-4EDA-ADA6-C78D991E5B15}" type="presParOf" srcId="{0969889F-22F7-40BD-92AD-30C01D2A9D0D}" destId="{B2C8C0AA-9FCB-4FCF-8D64-46D78A793AAF}" srcOrd="3" destOrd="0" presId="urn:microsoft.com/office/officeart/2008/layout/AlternatingHexagons"/>
    <dgm:cxn modelId="{CC763FE6-CDD1-4121-89DF-17A005B47702}" type="presParOf" srcId="{0969889F-22F7-40BD-92AD-30C01D2A9D0D}" destId="{F7A1A7E9-4E2F-4FB5-AA18-39CD6FB23389}" srcOrd="4" destOrd="0" presId="urn:microsoft.com/office/officeart/2008/layout/AlternatingHexagons"/>
    <dgm:cxn modelId="{B292CE77-9F83-4EFD-BE5A-D1F89B88CFA1}" type="presParOf" srcId="{9359E437-7043-4205-936D-36DEC4046E4D}" destId="{8CD0EC42-2280-44F1-B692-E51827F45158}" srcOrd="1" destOrd="0" presId="urn:microsoft.com/office/officeart/2008/layout/AlternatingHexagons"/>
    <dgm:cxn modelId="{EAA3A982-0A43-4DFE-B1A7-658E32EB7C6D}" type="presParOf" srcId="{9359E437-7043-4205-936D-36DEC4046E4D}" destId="{3A483CBA-FBCF-489F-AFE3-C79EEAE20ECE}" srcOrd="2" destOrd="0" presId="urn:microsoft.com/office/officeart/2008/layout/AlternatingHexagons"/>
    <dgm:cxn modelId="{F077177B-A354-4083-A5D7-93FAC4C6B675}" type="presParOf" srcId="{3A483CBA-FBCF-489F-AFE3-C79EEAE20ECE}" destId="{D9A805BB-5307-42CC-BA0D-CF202D5767B4}" srcOrd="0" destOrd="0" presId="urn:microsoft.com/office/officeart/2008/layout/AlternatingHexagons"/>
    <dgm:cxn modelId="{41F375AE-5867-4094-9FC1-470597721D42}" type="presParOf" srcId="{3A483CBA-FBCF-489F-AFE3-C79EEAE20ECE}" destId="{78658D10-E429-4D00-8D9D-763F06F2C8DB}" srcOrd="1" destOrd="0" presId="urn:microsoft.com/office/officeart/2008/layout/AlternatingHexagons"/>
    <dgm:cxn modelId="{368630D4-1924-4E90-B906-B8DB28A969D2}" type="presParOf" srcId="{3A483CBA-FBCF-489F-AFE3-C79EEAE20ECE}" destId="{ABD5467B-D0EB-4390-8818-883B551432B8}" srcOrd="2" destOrd="0" presId="urn:microsoft.com/office/officeart/2008/layout/AlternatingHexagons"/>
    <dgm:cxn modelId="{431A407B-7621-4258-BE67-0B56B5CE161B}" type="presParOf" srcId="{3A483CBA-FBCF-489F-AFE3-C79EEAE20ECE}" destId="{698FBCD0-E829-4BEF-83D4-8A7B2232751A}" srcOrd="3" destOrd="0" presId="urn:microsoft.com/office/officeart/2008/layout/AlternatingHexagons"/>
    <dgm:cxn modelId="{27126ACE-F1C4-48E7-8474-FB29048FA60C}" type="presParOf" srcId="{3A483CBA-FBCF-489F-AFE3-C79EEAE20ECE}" destId="{822292C7-47FA-4CD9-9A2A-8836A9C746D0}" srcOrd="4" destOrd="0" presId="urn:microsoft.com/office/officeart/2008/layout/AlternatingHexagons"/>
    <dgm:cxn modelId="{269E6633-443F-4DE7-97A4-F1ECA0CF558F}" type="presParOf" srcId="{9359E437-7043-4205-936D-36DEC4046E4D}" destId="{F97D123D-61F8-4247-B24F-4B8B619F7F88}" srcOrd="3" destOrd="0" presId="urn:microsoft.com/office/officeart/2008/layout/AlternatingHexagons"/>
    <dgm:cxn modelId="{BEBEB918-FA64-4F84-BF51-B489864F39A7}" type="presParOf" srcId="{9359E437-7043-4205-936D-36DEC4046E4D}" destId="{8BC1D5E7-0222-4FFD-97CA-DB07AA7B031A}" srcOrd="4" destOrd="0" presId="urn:microsoft.com/office/officeart/2008/layout/AlternatingHexagons"/>
    <dgm:cxn modelId="{62AA52B6-90AF-4FFE-BF5E-D96BDFF8F5CE}" type="presParOf" srcId="{8BC1D5E7-0222-4FFD-97CA-DB07AA7B031A}" destId="{6D8EE3D7-4E7B-4BA6-8472-F2E8DE51BC28}" srcOrd="0" destOrd="0" presId="urn:microsoft.com/office/officeart/2008/layout/AlternatingHexagons"/>
    <dgm:cxn modelId="{A04EA025-97B6-4BDD-99E3-712561399395}" type="presParOf" srcId="{8BC1D5E7-0222-4FFD-97CA-DB07AA7B031A}" destId="{6F6EACDC-43C5-4F06-A45F-3C6FECA773B5}" srcOrd="1" destOrd="0" presId="urn:microsoft.com/office/officeart/2008/layout/AlternatingHexagons"/>
    <dgm:cxn modelId="{685EB049-64AB-4380-AAD4-21793CCF8405}" type="presParOf" srcId="{8BC1D5E7-0222-4FFD-97CA-DB07AA7B031A}" destId="{6528B1EB-1E7A-4B63-8379-4E37370B28C0}" srcOrd="2" destOrd="0" presId="urn:microsoft.com/office/officeart/2008/layout/AlternatingHexagons"/>
    <dgm:cxn modelId="{308A94E5-2E8E-4384-AA6A-81016864ABD1}" type="presParOf" srcId="{8BC1D5E7-0222-4FFD-97CA-DB07AA7B031A}" destId="{6609685E-B894-4613-AED0-CC5ADBAE6C19}" srcOrd="3" destOrd="0" presId="urn:microsoft.com/office/officeart/2008/layout/AlternatingHexagons"/>
    <dgm:cxn modelId="{F4AC301B-D552-4ED6-93F1-624F44A6F7AF}" type="presParOf" srcId="{8BC1D5E7-0222-4FFD-97CA-DB07AA7B031A}" destId="{50D6195B-EF8F-46EA-B984-3AA2C9F2AEF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B8BA3-5B40-4F80-8DF9-38E1FB92FB54}">
      <dsp:nvSpPr>
        <dsp:cNvPr id="0" name=""/>
        <dsp:cNvSpPr/>
      </dsp:nvSpPr>
      <dsp:spPr>
        <a:xfrm>
          <a:off x="5034367" y="1914418"/>
          <a:ext cx="2244633" cy="591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848"/>
              </a:lnTo>
              <a:lnTo>
                <a:pt x="2244633" y="145848"/>
              </a:lnTo>
              <a:lnTo>
                <a:pt x="2244633" y="59173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02A5F-F87B-4F8C-ABA6-B219089410B8}">
      <dsp:nvSpPr>
        <dsp:cNvPr id="0" name=""/>
        <dsp:cNvSpPr/>
      </dsp:nvSpPr>
      <dsp:spPr>
        <a:xfrm>
          <a:off x="2155425" y="1914418"/>
          <a:ext cx="2878941" cy="566738"/>
        </a:xfrm>
        <a:custGeom>
          <a:avLst/>
          <a:gdLst/>
          <a:ahLst/>
          <a:cxnLst/>
          <a:rect l="0" t="0" r="0" b="0"/>
          <a:pathLst>
            <a:path>
              <a:moveTo>
                <a:pt x="2878941" y="0"/>
              </a:moveTo>
              <a:lnTo>
                <a:pt x="2878941" y="120853"/>
              </a:lnTo>
              <a:lnTo>
                <a:pt x="0" y="120853"/>
              </a:lnTo>
              <a:lnTo>
                <a:pt x="0" y="56673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4E61AD-0244-494C-9A16-6FAC821A3682}">
      <dsp:nvSpPr>
        <dsp:cNvPr id="0" name=""/>
        <dsp:cNvSpPr/>
      </dsp:nvSpPr>
      <dsp:spPr>
        <a:xfrm>
          <a:off x="3188966" y="3485"/>
          <a:ext cx="3690800" cy="19109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269654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ЧС В ВАШЕМ РЕГИОНЕ</a:t>
          </a:r>
          <a:endParaRPr lang="ru-RU" sz="2800" b="1" kern="1200" dirty="0"/>
        </a:p>
      </dsp:txBody>
      <dsp:txXfrm>
        <a:off x="3188966" y="3485"/>
        <a:ext cx="3690800" cy="1910933"/>
      </dsp:txXfrm>
    </dsp:sp>
    <dsp:sp modelId="{A84FE6B8-FC01-4655-9873-4A12775FF73F}">
      <dsp:nvSpPr>
        <dsp:cNvPr id="0" name=""/>
        <dsp:cNvSpPr/>
      </dsp:nvSpPr>
      <dsp:spPr>
        <a:xfrm>
          <a:off x="5561479" y="1781754"/>
          <a:ext cx="53014" cy="530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lvl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561479" y="1781754"/>
        <a:ext cx="53014" cy="53002"/>
      </dsp:txXfrm>
    </dsp:sp>
    <dsp:sp modelId="{7D12B2BE-38EA-4A83-A232-324D43D890C3}">
      <dsp:nvSpPr>
        <dsp:cNvPr id="0" name=""/>
        <dsp:cNvSpPr/>
      </dsp:nvSpPr>
      <dsp:spPr>
        <a:xfrm>
          <a:off x="310025" y="2481156"/>
          <a:ext cx="3690800" cy="191093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26965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В</a:t>
          </a:r>
          <a:r>
            <a:rPr lang="ru-RU" sz="1400" b="1" kern="1200" dirty="0" smtClean="0"/>
            <a:t> </a:t>
          </a:r>
          <a:r>
            <a:rPr lang="ru-RU" sz="2400" b="1" kern="1200" dirty="0" smtClean="0"/>
            <a:t>МАСШТАБАХ</a:t>
          </a:r>
          <a:r>
            <a:rPr lang="ru-RU" sz="1400" b="1" kern="1200" dirty="0" smtClean="0"/>
            <a:t> </a:t>
          </a:r>
          <a:r>
            <a:rPr lang="ru-RU" sz="3200" b="1" kern="1200" dirty="0" smtClean="0"/>
            <a:t>РЕГИОНА</a:t>
          </a:r>
          <a:endParaRPr lang="ru-RU" sz="3200" b="1" kern="1200" dirty="0"/>
        </a:p>
      </dsp:txBody>
      <dsp:txXfrm>
        <a:off x="310025" y="2481156"/>
        <a:ext cx="3690800" cy="1910933"/>
      </dsp:txXfrm>
    </dsp:sp>
    <dsp:sp modelId="{F1A02050-72C8-4234-83D6-158DDE739851}">
      <dsp:nvSpPr>
        <dsp:cNvPr id="0" name=""/>
        <dsp:cNvSpPr/>
      </dsp:nvSpPr>
      <dsp:spPr>
        <a:xfrm>
          <a:off x="1448825" y="3802076"/>
          <a:ext cx="3440505" cy="16247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наводнения, землетрясения, пожары и др.</a:t>
          </a:r>
          <a:endParaRPr lang="ru-RU" sz="1400" kern="1200" dirty="0"/>
        </a:p>
      </dsp:txBody>
      <dsp:txXfrm>
        <a:off x="1448825" y="3802076"/>
        <a:ext cx="3440505" cy="1624732"/>
      </dsp:txXfrm>
    </dsp:sp>
    <dsp:sp modelId="{831CEB56-35BF-4E5A-85F8-101831DB161D}">
      <dsp:nvSpPr>
        <dsp:cNvPr id="0" name=""/>
        <dsp:cNvSpPr/>
      </dsp:nvSpPr>
      <dsp:spPr>
        <a:xfrm>
          <a:off x="5433599" y="2506151"/>
          <a:ext cx="3690800" cy="1910933"/>
        </a:xfrm>
        <a:prstGeom prst="rect">
          <a:avLst/>
        </a:prstGeom>
        <a:gradFill rotWithShape="0">
          <a:gsLst>
            <a:gs pos="0">
              <a:schemeClr val="accent5">
                <a:hueOff val="2438425"/>
                <a:satOff val="-19443"/>
                <a:lumOff val="-14705"/>
                <a:alphaOff val="0"/>
                <a:tint val="98000"/>
                <a:lumMod val="114000"/>
              </a:schemeClr>
            </a:gs>
            <a:gs pos="100000">
              <a:schemeClr val="accent5">
                <a:hueOff val="2438425"/>
                <a:satOff val="-19443"/>
                <a:lumOff val="-1470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269654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ЛОКАЛЬНЫЕ</a:t>
          </a:r>
          <a:r>
            <a:rPr lang="ru-RU" sz="1400" b="1" kern="1200" dirty="0" smtClean="0"/>
            <a:t> </a:t>
          </a:r>
          <a:r>
            <a:rPr lang="ru-RU" sz="2800" b="1" kern="1200" dirty="0" smtClean="0"/>
            <a:t>ЧС</a:t>
          </a:r>
          <a:endParaRPr lang="ru-RU" sz="1400" b="1" kern="1200" dirty="0"/>
        </a:p>
      </dsp:txBody>
      <dsp:txXfrm>
        <a:off x="5433599" y="2506151"/>
        <a:ext cx="3690800" cy="1910933"/>
      </dsp:txXfrm>
    </dsp:sp>
    <dsp:sp modelId="{3DB11B7F-C48E-4D6C-904C-FD226F6F471F}">
      <dsp:nvSpPr>
        <dsp:cNvPr id="0" name=""/>
        <dsp:cNvSpPr/>
      </dsp:nvSpPr>
      <dsp:spPr>
        <a:xfrm>
          <a:off x="5869032" y="3809024"/>
          <a:ext cx="3827153" cy="160386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2438425"/>
              <a:satOff val="-19443"/>
              <a:lumOff val="-1470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ДТП, </a:t>
          </a:r>
          <a:r>
            <a:rPr lang="ru-RU" sz="1400" kern="1200" dirty="0" err="1" smtClean="0"/>
            <a:t>терракты</a:t>
          </a:r>
          <a:r>
            <a:rPr lang="ru-RU" sz="1400" kern="1200" dirty="0" smtClean="0"/>
            <a:t>, обрушения, взрывы и др.</a:t>
          </a:r>
          <a:endParaRPr lang="ru-RU" sz="1400" kern="1200" dirty="0"/>
        </a:p>
      </dsp:txBody>
      <dsp:txXfrm>
        <a:off x="5869032" y="3809024"/>
        <a:ext cx="3827153" cy="1603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A202B-BD7A-4E16-8B81-32333C1E6839}">
      <dsp:nvSpPr>
        <dsp:cNvPr id="0" name=""/>
        <dsp:cNvSpPr/>
      </dsp:nvSpPr>
      <dsp:spPr>
        <a:xfrm rot="5400000">
          <a:off x="-119841" y="120737"/>
          <a:ext cx="798944" cy="5592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280525"/>
        <a:ext cx="559260" cy="239684"/>
      </dsp:txXfrm>
    </dsp:sp>
    <dsp:sp modelId="{8A14D30A-CF0A-4F9A-9587-92BD5B1CC794}">
      <dsp:nvSpPr>
        <dsp:cNvPr id="0" name=""/>
        <dsp:cNvSpPr/>
      </dsp:nvSpPr>
      <dsp:spPr>
        <a:xfrm rot="5400000">
          <a:off x="4388459" y="-3828302"/>
          <a:ext cx="519313" cy="8177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оценить масштаб необходимой ЦП, сообщить епархиальному священноначалию и в ОЦБСС</a:t>
          </a:r>
          <a:endParaRPr lang="ru-RU" sz="1400" kern="1200" dirty="0"/>
        </a:p>
      </dsp:txBody>
      <dsp:txXfrm rot="-5400000">
        <a:off x="559261" y="26247"/>
        <a:ext cx="8152359" cy="468611"/>
      </dsp:txXfrm>
    </dsp:sp>
    <dsp:sp modelId="{D6DA0127-4ABC-4E0D-B071-AC6EEE8C0927}">
      <dsp:nvSpPr>
        <dsp:cNvPr id="0" name=""/>
        <dsp:cNvSpPr/>
      </dsp:nvSpPr>
      <dsp:spPr>
        <a:xfrm rot="5400000">
          <a:off x="-119841" y="823818"/>
          <a:ext cx="798944" cy="5592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983606"/>
        <a:ext cx="559260" cy="239684"/>
      </dsp:txXfrm>
    </dsp:sp>
    <dsp:sp modelId="{2CED89F9-4811-4895-9209-58CE3D4DD516}">
      <dsp:nvSpPr>
        <dsp:cNvPr id="0" name=""/>
        <dsp:cNvSpPr/>
      </dsp:nvSpPr>
      <dsp:spPr>
        <a:xfrm rot="5400000">
          <a:off x="4388459" y="-3125220"/>
          <a:ext cx="519313" cy="8177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организовать дежурство в моргах при опознании родственниками погибших, предложить бесплатные отпевания</a:t>
          </a:r>
          <a:endParaRPr lang="ru-RU" sz="1400" kern="1200" dirty="0"/>
        </a:p>
      </dsp:txBody>
      <dsp:txXfrm rot="-5400000">
        <a:off x="559261" y="729329"/>
        <a:ext cx="8152359" cy="468611"/>
      </dsp:txXfrm>
    </dsp:sp>
    <dsp:sp modelId="{19A5ACF3-D076-415E-9233-4E792DDAECA5}">
      <dsp:nvSpPr>
        <dsp:cNvPr id="0" name=""/>
        <dsp:cNvSpPr/>
      </dsp:nvSpPr>
      <dsp:spPr>
        <a:xfrm rot="5400000">
          <a:off x="-119841" y="1619229"/>
          <a:ext cx="798944" cy="5592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1779017"/>
        <a:ext cx="559260" cy="239684"/>
      </dsp:txXfrm>
    </dsp:sp>
    <dsp:sp modelId="{D46A0B10-E23F-4B43-BEB8-E8A4E7B83DC0}">
      <dsp:nvSpPr>
        <dsp:cNvPr id="0" name=""/>
        <dsp:cNvSpPr/>
      </dsp:nvSpPr>
      <dsp:spPr>
        <a:xfrm rot="5400000">
          <a:off x="4296130" y="-2329810"/>
          <a:ext cx="703971" cy="8177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посетить пострадавших в больницах и Пунктах временного размещения пострадавших, предложить духовные беседы, молитву и Таинства</a:t>
          </a:r>
          <a:endParaRPr lang="ru-RU" sz="1400" kern="1200" dirty="0"/>
        </a:p>
      </dsp:txBody>
      <dsp:txXfrm rot="-5400000">
        <a:off x="559261" y="1441424"/>
        <a:ext cx="8143345" cy="635241"/>
      </dsp:txXfrm>
    </dsp:sp>
    <dsp:sp modelId="{534098DE-B384-48AA-B44B-9DC6B87BEF21}">
      <dsp:nvSpPr>
        <dsp:cNvPr id="0" name=""/>
        <dsp:cNvSpPr/>
      </dsp:nvSpPr>
      <dsp:spPr>
        <a:xfrm rot="5400000">
          <a:off x="-119841" y="2378334"/>
          <a:ext cx="798944" cy="5592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2538122"/>
        <a:ext cx="559260" cy="239684"/>
      </dsp:txXfrm>
    </dsp:sp>
    <dsp:sp modelId="{223B4FB9-D34A-40B0-B413-A2D3DBE13777}">
      <dsp:nvSpPr>
        <dsp:cNvPr id="0" name=""/>
        <dsp:cNvSpPr/>
      </dsp:nvSpPr>
      <dsp:spPr>
        <a:xfrm rot="5400000">
          <a:off x="4332435" y="-1570705"/>
          <a:ext cx="631360" cy="8177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объявить о сборе пожертвований в помощь пострадавшим (через сайт Епархии, телефон горячей линии, СМИ). </a:t>
          </a:r>
          <a:endParaRPr lang="ru-RU" sz="1400" kern="1200" dirty="0"/>
        </a:p>
      </dsp:txBody>
      <dsp:txXfrm rot="-5400000">
        <a:off x="559260" y="2233290"/>
        <a:ext cx="8146890" cy="569720"/>
      </dsp:txXfrm>
    </dsp:sp>
    <dsp:sp modelId="{17DFEFE7-B27C-4E22-94BA-29E80C09A737}">
      <dsp:nvSpPr>
        <dsp:cNvPr id="0" name=""/>
        <dsp:cNvSpPr/>
      </dsp:nvSpPr>
      <dsp:spPr>
        <a:xfrm rot="5400000">
          <a:off x="-119841" y="3081416"/>
          <a:ext cx="798944" cy="5592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3241204"/>
        <a:ext cx="559260" cy="239684"/>
      </dsp:txXfrm>
    </dsp:sp>
    <dsp:sp modelId="{326FFDBD-8B6E-4E08-A625-7ABD1C2C4254}">
      <dsp:nvSpPr>
        <dsp:cNvPr id="0" name=""/>
        <dsp:cNvSpPr/>
      </dsp:nvSpPr>
      <dsp:spPr>
        <a:xfrm rot="5400000">
          <a:off x="4388459" y="-867623"/>
          <a:ext cx="519313" cy="8177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создать на приходе пункт и склад для приема гуманитарной помощи</a:t>
          </a:r>
          <a:endParaRPr lang="ru-RU" sz="1400" kern="1200" dirty="0"/>
        </a:p>
      </dsp:txBody>
      <dsp:txXfrm rot="-5400000">
        <a:off x="559261" y="2986926"/>
        <a:ext cx="8152359" cy="468611"/>
      </dsp:txXfrm>
    </dsp:sp>
    <dsp:sp modelId="{16E197A2-04BA-42B1-B142-E8E015E06760}">
      <dsp:nvSpPr>
        <dsp:cNvPr id="0" name=""/>
        <dsp:cNvSpPr/>
      </dsp:nvSpPr>
      <dsp:spPr>
        <a:xfrm rot="5400000">
          <a:off x="-119841" y="3784497"/>
          <a:ext cx="798944" cy="5592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3944285"/>
        <a:ext cx="559260" cy="239684"/>
      </dsp:txXfrm>
    </dsp:sp>
    <dsp:sp modelId="{67F1DAD3-2FA0-422C-804B-F1261F5569D1}">
      <dsp:nvSpPr>
        <dsp:cNvPr id="0" name=""/>
        <dsp:cNvSpPr/>
      </dsp:nvSpPr>
      <dsp:spPr>
        <a:xfrm rot="5400000">
          <a:off x="4388459" y="-164542"/>
          <a:ext cx="519313" cy="8177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 безвозмездной основе провести в храме особые моления о здравии пострадавших и панихиды о погибших (особо объявить о них)</a:t>
          </a:r>
          <a:endParaRPr lang="ru-RU" sz="1400" kern="1200" dirty="0"/>
        </a:p>
      </dsp:txBody>
      <dsp:txXfrm rot="-5400000">
        <a:off x="559261" y="3690007"/>
        <a:ext cx="8152359" cy="4686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C96F1-8B59-4930-B44C-71AFD3F87BD5}">
      <dsp:nvSpPr>
        <dsp:cNvPr id="0" name=""/>
        <dsp:cNvSpPr/>
      </dsp:nvSpPr>
      <dsp:spPr>
        <a:xfrm>
          <a:off x="4749047" y="1124437"/>
          <a:ext cx="435755" cy="10197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9731"/>
              </a:lnTo>
              <a:lnTo>
                <a:pt x="435755" y="1019731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F808A-10C2-453B-B439-25D6C54EE5C5}">
      <dsp:nvSpPr>
        <dsp:cNvPr id="0" name=""/>
        <dsp:cNvSpPr/>
      </dsp:nvSpPr>
      <dsp:spPr>
        <a:xfrm>
          <a:off x="4689607" y="1124437"/>
          <a:ext cx="91440" cy="1019731"/>
        </a:xfrm>
        <a:custGeom>
          <a:avLst/>
          <a:gdLst/>
          <a:ahLst/>
          <a:cxnLst/>
          <a:rect l="0" t="0" r="0" b="0"/>
          <a:pathLst>
            <a:path>
              <a:moveTo>
                <a:pt x="59439" y="0"/>
              </a:moveTo>
              <a:lnTo>
                <a:pt x="59439" y="1019731"/>
              </a:lnTo>
              <a:lnTo>
                <a:pt x="45720" y="1019731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3F9F5-75BB-46AA-A7AC-15C11D38AA75}">
      <dsp:nvSpPr>
        <dsp:cNvPr id="0" name=""/>
        <dsp:cNvSpPr/>
      </dsp:nvSpPr>
      <dsp:spPr>
        <a:xfrm>
          <a:off x="4749047" y="1124437"/>
          <a:ext cx="4095772" cy="2004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9559"/>
              </a:lnTo>
              <a:lnTo>
                <a:pt x="4095772" y="1779559"/>
              </a:lnTo>
              <a:lnTo>
                <a:pt x="4095772" y="2004297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D0694-2C25-41B8-8002-853196B9F5C4}">
      <dsp:nvSpPr>
        <dsp:cNvPr id="0" name=""/>
        <dsp:cNvSpPr/>
      </dsp:nvSpPr>
      <dsp:spPr>
        <a:xfrm>
          <a:off x="4749047" y="1124437"/>
          <a:ext cx="1505936" cy="2004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9559"/>
              </a:lnTo>
              <a:lnTo>
                <a:pt x="1505936" y="1779559"/>
              </a:lnTo>
              <a:lnTo>
                <a:pt x="1505936" y="2004297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1973B-2F9A-4C4F-9586-F406695D1F87}">
      <dsp:nvSpPr>
        <dsp:cNvPr id="0" name=""/>
        <dsp:cNvSpPr/>
      </dsp:nvSpPr>
      <dsp:spPr>
        <a:xfrm>
          <a:off x="3665147" y="1124437"/>
          <a:ext cx="1083899" cy="2004297"/>
        </a:xfrm>
        <a:custGeom>
          <a:avLst/>
          <a:gdLst/>
          <a:ahLst/>
          <a:cxnLst/>
          <a:rect l="0" t="0" r="0" b="0"/>
          <a:pathLst>
            <a:path>
              <a:moveTo>
                <a:pt x="1083899" y="0"/>
              </a:moveTo>
              <a:lnTo>
                <a:pt x="1083899" y="1779559"/>
              </a:lnTo>
              <a:lnTo>
                <a:pt x="0" y="1779559"/>
              </a:lnTo>
              <a:lnTo>
                <a:pt x="0" y="2004297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28FBF-30E4-4ACF-9895-93A657F7D766}">
      <dsp:nvSpPr>
        <dsp:cNvPr id="0" name=""/>
        <dsp:cNvSpPr/>
      </dsp:nvSpPr>
      <dsp:spPr>
        <a:xfrm>
          <a:off x="1075311" y="1124437"/>
          <a:ext cx="3673735" cy="2004297"/>
        </a:xfrm>
        <a:custGeom>
          <a:avLst/>
          <a:gdLst/>
          <a:ahLst/>
          <a:cxnLst/>
          <a:rect l="0" t="0" r="0" b="0"/>
          <a:pathLst>
            <a:path>
              <a:moveTo>
                <a:pt x="3673735" y="0"/>
              </a:moveTo>
              <a:lnTo>
                <a:pt x="3673735" y="1779559"/>
              </a:lnTo>
              <a:lnTo>
                <a:pt x="0" y="1779559"/>
              </a:lnTo>
              <a:lnTo>
                <a:pt x="0" y="2004297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1BEE3-F929-43B9-89A1-C28DBCCFD34F}">
      <dsp:nvSpPr>
        <dsp:cNvPr id="0" name=""/>
        <dsp:cNvSpPr/>
      </dsp:nvSpPr>
      <dsp:spPr>
        <a:xfrm>
          <a:off x="3678867" y="20418"/>
          <a:ext cx="2140360" cy="110401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Духовный Руководитель</a:t>
          </a:r>
          <a:endParaRPr lang="ru-RU" sz="2000" b="1" kern="1200" dirty="0"/>
        </a:p>
      </dsp:txBody>
      <dsp:txXfrm>
        <a:off x="3678867" y="20418"/>
        <a:ext cx="2140360" cy="1104019"/>
      </dsp:txXfrm>
    </dsp:sp>
    <dsp:sp modelId="{31554FBE-EA05-4395-B650-348211910517}">
      <dsp:nvSpPr>
        <dsp:cNvPr id="0" name=""/>
        <dsp:cNvSpPr/>
      </dsp:nvSpPr>
      <dsp:spPr>
        <a:xfrm>
          <a:off x="5131" y="3128735"/>
          <a:ext cx="2140360" cy="10701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Добровольцы</a:t>
          </a:r>
          <a:endParaRPr lang="ru-RU" sz="1400" b="1" kern="1200" dirty="0"/>
        </a:p>
      </dsp:txBody>
      <dsp:txXfrm>
        <a:off x="5131" y="3128735"/>
        <a:ext cx="2140360" cy="1070180"/>
      </dsp:txXfrm>
    </dsp:sp>
    <dsp:sp modelId="{0318A340-8A72-4006-A13E-2E1EC14F2DCB}">
      <dsp:nvSpPr>
        <dsp:cNvPr id="0" name=""/>
        <dsp:cNvSpPr/>
      </dsp:nvSpPr>
      <dsp:spPr>
        <a:xfrm>
          <a:off x="2594967" y="3128735"/>
          <a:ext cx="2140360" cy="10701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/>
            <a:t> центр гуманитарной помощи</a:t>
          </a:r>
          <a:endParaRPr lang="en-US" altLang="ru-RU" sz="1400" b="1" kern="1200" dirty="0" smtClean="0"/>
        </a:p>
      </dsp:txBody>
      <dsp:txXfrm>
        <a:off x="2594967" y="3128735"/>
        <a:ext cx="2140360" cy="1070180"/>
      </dsp:txXfrm>
    </dsp:sp>
    <dsp:sp modelId="{4199E886-B699-4D7C-A06D-C759818699DA}">
      <dsp:nvSpPr>
        <dsp:cNvPr id="0" name=""/>
        <dsp:cNvSpPr/>
      </dsp:nvSpPr>
      <dsp:spPr>
        <a:xfrm>
          <a:off x="5184803" y="3128735"/>
          <a:ext cx="2140360" cy="10701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Координаторы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просьб</a:t>
          </a:r>
          <a:endParaRPr lang="ru-RU" sz="1400" b="1" kern="1200" dirty="0"/>
        </a:p>
      </dsp:txBody>
      <dsp:txXfrm>
        <a:off x="5184803" y="3128735"/>
        <a:ext cx="2140360" cy="1070180"/>
      </dsp:txXfrm>
    </dsp:sp>
    <dsp:sp modelId="{E22777D6-878F-42A3-9914-190D0D906CB8}">
      <dsp:nvSpPr>
        <dsp:cNvPr id="0" name=""/>
        <dsp:cNvSpPr/>
      </dsp:nvSpPr>
      <dsp:spPr>
        <a:xfrm>
          <a:off x="7774639" y="3128735"/>
          <a:ext cx="2140360" cy="10701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Операторы горячей линии</a:t>
          </a:r>
          <a:endParaRPr lang="ru-RU" sz="1400" b="1" kern="1200" dirty="0"/>
        </a:p>
      </dsp:txBody>
      <dsp:txXfrm>
        <a:off x="7774639" y="3128735"/>
        <a:ext cx="2140360" cy="1070180"/>
      </dsp:txXfrm>
    </dsp:sp>
    <dsp:sp modelId="{C2D14625-ACC0-4477-88D2-259E684E8971}">
      <dsp:nvSpPr>
        <dsp:cNvPr id="0" name=""/>
        <dsp:cNvSpPr/>
      </dsp:nvSpPr>
      <dsp:spPr>
        <a:xfrm>
          <a:off x="2818313" y="1609079"/>
          <a:ext cx="1917013" cy="10701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Зам. рук-ля по финансовым вопросам</a:t>
          </a:r>
          <a:endParaRPr lang="ru-RU" sz="1400" b="1" kern="1200" dirty="0"/>
        </a:p>
      </dsp:txBody>
      <dsp:txXfrm>
        <a:off x="2818313" y="1609079"/>
        <a:ext cx="1917013" cy="1070180"/>
      </dsp:txXfrm>
    </dsp:sp>
    <dsp:sp modelId="{6F617342-E9EB-439C-B7F9-B5066B88C3D1}">
      <dsp:nvSpPr>
        <dsp:cNvPr id="0" name=""/>
        <dsp:cNvSpPr/>
      </dsp:nvSpPr>
      <dsp:spPr>
        <a:xfrm>
          <a:off x="5184803" y="1609079"/>
          <a:ext cx="2140360" cy="10701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Начальник штаба</a:t>
          </a:r>
          <a:endParaRPr lang="ru-RU" sz="1400" b="1" kern="1200" dirty="0"/>
        </a:p>
      </dsp:txBody>
      <dsp:txXfrm>
        <a:off x="5184803" y="1609079"/>
        <a:ext cx="2140360" cy="10701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A0AAF-6149-4440-AFB1-CFE43C7CEBC6}">
      <dsp:nvSpPr>
        <dsp:cNvPr id="0" name=""/>
        <dsp:cNvSpPr/>
      </dsp:nvSpPr>
      <dsp:spPr>
        <a:xfrm rot="5400000">
          <a:off x="4013060" y="131242"/>
          <a:ext cx="1266378" cy="11017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e-mail</a:t>
          </a:r>
          <a:endParaRPr lang="ru-RU" sz="1600" kern="1200" dirty="0"/>
        </a:p>
      </dsp:txBody>
      <dsp:txXfrm rot="-5400000">
        <a:off x="4267063" y="246272"/>
        <a:ext cx="758371" cy="871690"/>
      </dsp:txXfrm>
    </dsp:sp>
    <dsp:sp modelId="{BDA5C5A9-D4E3-4377-9FA7-B6AC5D4445AA}">
      <dsp:nvSpPr>
        <dsp:cNvPr id="0" name=""/>
        <dsp:cNvSpPr/>
      </dsp:nvSpPr>
      <dsp:spPr>
        <a:xfrm>
          <a:off x="5276239" y="291910"/>
          <a:ext cx="3048937" cy="75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accent1">
                  <a:lumMod val="50000"/>
                </a:schemeClr>
              </a:solidFill>
            </a:rPr>
            <a:t>miloserdie.info@gmail.com</a:t>
          </a:r>
          <a:endParaRPr lang="ru-RU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276239" y="291910"/>
        <a:ext cx="3048937" cy="759827"/>
      </dsp:txXfrm>
    </dsp:sp>
    <dsp:sp modelId="{F7A1A7E9-4E2F-4FB5-AA18-39CD6FB23389}">
      <dsp:nvSpPr>
        <dsp:cNvPr id="0" name=""/>
        <dsp:cNvSpPr/>
      </dsp:nvSpPr>
      <dsp:spPr>
        <a:xfrm rot="5400000">
          <a:off x="2874721" y="134015"/>
          <a:ext cx="1266378" cy="11017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Горячая линия</a:t>
          </a:r>
          <a:endParaRPr lang="ru-RU" sz="1500" kern="1200" dirty="0"/>
        </a:p>
      </dsp:txBody>
      <dsp:txXfrm rot="-5400000">
        <a:off x="3128724" y="249045"/>
        <a:ext cx="758371" cy="871690"/>
      </dsp:txXfrm>
    </dsp:sp>
    <dsp:sp modelId="{D9A805BB-5307-42CC-BA0D-CF202D5767B4}">
      <dsp:nvSpPr>
        <dsp:cNvPr id="0" name=""/>
        <dsp:cNvSpPr/>
      </dsp:nvSpPr>
      <dsp:spPr>
        <a:xfrm rot="5400000">
          <a:off x="3455853" y="1183071"/>
          <a:ext cx="1266378" cy="11017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база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данных</a:t>
          </a:r>
          <a:endParaRPr lang="ru-RU" sz="1400" kern="1200" dirty="0"/>
        </a:p>
      </dsp:txBody>
      <dsp:txXfrm rot="-5400000">
        <a:off x="3709856" y="1298101"/>
        <a:ext cx="758371" cy="871690"/>
      </dsp:txXfrm>
    </dsp:sp>
    <dsp:sp modelId="{78658D10-E429-4D00-8D9D-763F06F2C8DB}">
      <dsp:nvSpPr>
        <dsp:cNvPr id="0" name=""/>
        <dsp:cNvSpPr/>
      </dsp:nvSpPr>
      <dsp:spPr>
        <a:xfrm>
          <a:off x="1225964" y="1341138"/>
          <a:ext cx="1799714" cy="75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</a:rPr>
            <a:t>8 (800) 200-41-98</a:t>
          </a:r>
          <a:endParaRPr lang="en-US" sz="1400" b="1" kern="1200" dirty="0" smtClean="0">
            <a:solidFill>
              <a:schemeClr val="accent1">
                <a:lumMod val="50000"/>
              </a:schemeClr>
            </a:solidFill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</a:rPr>
            <a:t>Гугл драйв,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accent1">
                  <a:lumMod val="50000"/>
                </a:schemeClr>
              </a:solidFill>
            </a:rPr>
            <a:t>excel </a:t>
          </a: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</a:rPr>
            <a:t>таблицы</a:t>
          </a:r>
        </a:p>
      </dsp:txBody>
      <dsp:txXfrm>
        <a:off x="1225964" y="1341138"/>
        <a:ext cx="1799714" cy="759827"/>
      </dsp:txXfrm>
    </dsp:sp>
    <dsp:sp modelId="{822292C7-47FA-4CD9-9A2A-8836A9C746D0}">
      <dsp:nvSpPr>
        <dsp:cNvPr id="0" name=""/>
        <dsp:cNvSpPr/>
      </dsp:nvSpPr>
      <dsp:spPr>
        <a:xfrm rot="5400000">
          <a:off x="4607049" y="1170179"/>
          <a:ext cx="1266378" cy="11017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соц.сети</a:t>
          </a:r>
          <a:endParaRPr lang="ru-RU" sz="1300" kern="1200" dirty="0"/>
        </a:p>
      </dsp:txBody>
      <dsp:txXfrm rot="-5400000">
        <a:off x="4861052" y="1285209"/>
        <a:ext cx="758371" cy="871690"/>
      </dsp:txXfrm>
    </dsp:sp>
    <dsp:sp modelId="{6D8EE3D7-4E7B-4BA6-8472-F2E8DE51BC28}">
      <dsp:nvSpPr>
        <dsp:cNvPr id="0" name=""/>
        <dsp:cNvSpPr/>
      </dsp:nvSpPr>
      <dsp:spPr>
        <a:xfrm rot="5400000">
          <a:off x="4061163" y="2232177"/>
          <a:ext cx="1266378" cy="11017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сайт</a:t>
          </a:r>
          <a:endParaRPr lang="ru-RU" sz="1400" kern="1200" dirty="0"/>
        </a:p>
      </dsp:txBody>
      <dsp:txXfrm rot="-5400000">
        <a:off x="4315166" y="2347207"/>
        <a:ext cx="758371" cy="871690"/>
      </dsp:txXfrm>
    </dsp:sp>
    <dsp:sp modelId="{6F6EACDC-43C5-4F06-A45F-3C6FECA773B5}">
      <dsp:nvSpPr>
        <dsp:cNvPr id="0" name=""/>
        <dsp:cNvSpPr/>
      </dsp:nvSpPr>
      <dsp:spPr>
        <a:xfrm>
          <a:off x="5278659" y="2403138"/>
          <a:ext cx="1413278" cy="759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accent1">
                  <a:lumMod val="50000"/>
                </a:schemeClr>
              </a:solidFill>
            </a:rPr>
            <a:t>vnabat.ru </a:t>
          </a:r>
          <a:endParaRPr lang="ru-RU" sz="18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278659" y="2403138"/>
        <a:ext cx="1413278" cy="759827"/>
      </dsp:txXfrm>
    </dsp:sp>
    <dsp:sp modelId="{50D6195B-EF8F-46EA-B984-3AA2C9F2AEF7}">
      <dsp:nvSpPr>
        <dsp:cNvPr id="0" name=""/>
        <dsp:cNvSpPr/>
      </dsp:nvSpPr>
      <dsp:spPr>
        <a:xfrm rot="5400000">
          <a:off x="2871273" y="2232177"/>
          <a:ext cx="1266378" cy="11017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Единый</a:t>
          </a:r>
          <a:r>
            <a:rPr lang="ru-RU" sz="1600" kern="1200" baseline="0" dirty="0" smtClean="0"/>
            <a:t> док.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/>
            <a:t>портал</a:t>
          </a:r>
          <a:endParaRPr lang="ru-RU" sz="1600" kern="1200" dirty="0"/>
        </a:p>
      </dsp:txBody>
      <dsp:txXfrm rot="-5400000">
        <a:off x="3125276" y="2347207"/>
        <a:ext cx="758371" cy="871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9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42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3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9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6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288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2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47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0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3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858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1040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0011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9337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28028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0DBE609-F3F2-45E6-BD6A-E03A8C86C1AE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63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A24AD68-089C-4467-A8F3-EA2BBCA6B44E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7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smtClean="0"/>
              <a:t>12/15/2016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3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9078" y="2344614"/>
            <a:ext cx="8825658" cy="1623873"/>
          </a:xfrm>
        </p:spPr>
        <p:txBody>
          <a:bodyPr/>
          <a:lstStyle/>
          <a:p>
            <a:r>
              <a:rPr lang="ru-RU" dirty="0" smtClean="0"/>
              <a:t>Церковная помощь в ЧС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7355" y="3980211"/>
            <a:ext cx="8825658" cy="86142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Организация штаба помощи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5850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8288722"/>
              </p:ext>
            </p:extLst>
          </p:nvPr>
        </p:nvGraphicFramePr>
        <p:xfrm>
          <a:off x="646159" y="716084"/>
          <a:ext cx="10068734" cy="5426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034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70093093"/>
              </p:ext>
            </p:extLst>
          </p:nvPr>
        </p:nvGraphicFramePr>
        <p:xfrm>
          <a:off x="1606946" y="2176409"/>
          <a:ext cx="8736971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36985" y="703386"/>
            <a:ext cx="6084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bg1"/>
                </a:solidFill>
              </a:rPr>
              <a:t> Действия </a:t>
            </a:r>
            <a:r>
              <a:rPr lang="ru-RU" sz="3000" dirty="0" smtClean="0">
                <a:solidFill>
                  <a:schemeClr val="bg1"/>
                </a:solidFill>
              </a:rPr>
              <a:t>при </a:t>
            </a:r>
            <a:r>
              <a:rPr lang="ru-RU" sz="3000" dirty="0">
                <a:solidFill>
                  <a:schemeClr val="bg1"/>
                </a:solidFill>
              </a:rPr>
              <a:t>ликвидации последствий локального ЧС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442329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/>
              <a:t>ЧС в масштабах региона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ЦЕРКОВНЫЙ ШТАБ ПОМОЩИ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</a:t>
            </a:r>
            <a:r>
              <a:rPr lang="ru-RU" dirty="0" smtClean="0"/>
              <a:t>этап	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Оказание </a:t>
            </a:r>
            <a:r>
              <a:rPr lang="ru-RU" u="sng" dirty="0" smtClean="0"/>
              <a:t>экстренной помощи </a:t>
            </a:r>
            <a:r>
              <a:rPr lang="ru-RU" dirty="0" smtClean="0"/>
              <a:t>(гуманитарной, духовно-психологической)</a:t>
            </a:r>
          </a:p>
          <a:p>
            <a:r>
              <a:rPr lang="ru-RU" dirty="0"/>
              <a:t>Сбор </a:t>
            </a:r>
            <a:r>
              <a:rPr lang="ru-RU" dirty="0" smtClean="0"/>
              <a:t>средств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этап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Оказание </a:t>
            </a:r>
            <a:r>
              <a:rPr lang="ru-RU" u="sng" dirty="0"/>
              <a:t>адресной помощи </a:t>
            </a:r>
            <a:r>
              <a:rPr lang="ru-RU" dirty="0"/>
              <a:t>пострадавшим</a:t>
            </a:r>
          </a:p>
          <a:p>
            <a:r>
              <a:rPr lang="ru-RU" dirty="0" err="1" smtClean="0"/>
              <a:t>Подворовой</a:t>
            </a:r>
            <a:r>
              <a:rPr lang="ru-RU" dirty="0" smtClean="0"/>
              <a:t> </a:t>
            </a:r>
            <a:r>
              <a:rPr lang="ru-RU" dirty="0" smtClean="0"/>
              <a:t>обход, прием заявок, </a:t>
            </a:r>
            <a:endParaRPr lang="ru-RU" dirty="0" smtClean="0"/>
          </a:p>
          <a:p>
            <a:r>
              <a:rPr lang="ru-RU" dirty="0"/>
              <a:t>Создание Комиссии по распределению собранных средств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14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08246" cy="706964"/>
          </a:xfrm>
        </p:spPr>
        <p:txBody>
          <a:bodyPr/>
          <a:lstStyle/>
          <a:p>
            <a:pPr algn="ctr"/>
            <a:r>
              <a:rPr lang="ru-RU" dirty="0" smtClean="0"/>
              <a:t>Структура штаба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880304"/>
              </p:ext>
            </p:extLst>
          </p:nvPr>
        </p:nvGraphicFramePr>
        <p:xfrm>
          <a:off x="904066" y="2404208"/>
          <a:ext cx="9920131" cy="425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21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07859" y="824248"/>
            <a:ext cx="8731876" cy="978794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altLang="ru-RU" sz="4400" dirty="0" smtClean="0"/>
              <a:t>Горячая линия церковной помощи 8 (800) 200-41-98</a:t>
            </a:r>
          </a:p>
          <a:p>
            <a:pPr algn="ctr"/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endParaRPr lang="en-US" altLang="ru-RU" sz="2800" dirty="0" smtClean="0"/>
          </a:p>
        </p:txBody>
      </p:sp>
      <p:pic>
        <p:nvPicPr>
          <p:cNvPr id="3" name="Content Placeholder 6" descr="IMG_179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9105" y="2730545"/>
            <a:ext cx="6097588" cy="3021012"/>
          </a:xfrm>
          <a:prstGeom prst="rect">
            <a:avLst/>
          </a:prstGeom>
        </p:spPr>
      </p:pic>
      <p:pic>
        <p:nvPicPr>
          <p:cNvPr id="4" name="Picture 4" descr="Снимок экрана 2014-10-10 в 18.01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2714669"/>
            <a:ext cx="44640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Снимок экрана 2014-10-10 в 18.02.3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13" y="2714669"/>
            <a:ext cx="2719387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17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Комиссия штаба, </a:t>
            </a:r>
            <a:r>
              <a:rPr lang="ru-RU" dirty="0" err="1" smtClean="0"/>
              <a:t>Бэк</a:t>
            </a:r>
            <a:r>
              <a:rPr lang="ru-RU" dirty="0" smtClean="0"/>
              <a:t>-офис</a:t>
            </a:r>
            <a:endParaRPr lang="ru-RU" dirty="0"/>
          </a:p>
        </p:txBody>
      </p:sp>
      <p:pic>
        <p:nvPicPr>
          <p:cNvPr id="4" name="Picture 5" descr="IMG_95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367" y="3193051"/>
            <a:ext cx="55557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8" b="20858"/>
          <a:stretch>
            <a:fillRect/>
          </a:stretch>
        </p:blipFill>
        <p:spPr>
          <a:xfrm>
            <a:off x="329289" y="2337268"/>
            <a:ext cx="6596667" cy="256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7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 гуманитарной помощи </a:t>
            </a:r>
            <a:endParaRPr lang="ru-RU" dirty="0"/>
          </a:p>
        </p:txBody>
      </p:sp>
      <p:pic>
        <p:nvPicPr>
          <p:cNvPr id="5" name="Picture 4" descr="C:\Users\Наталья\Desktop\для РЧ Крымск\1707201226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014" y="2579078"/>
            <a:ext cx="6370376" cy="3524274"/>
          </a:xfrm>
          <a:prstGeom prst="rect">
            <a:avLst/>
          </a:prstGeom>
          <a:noFill/>
        </p:spPr>
      </p:pic>
      <p:pic>
        <p:nvPicPr>
          <p:cNvPr id="6" name="Content Placeholder 5" descr="Снимок экрана 2014-10-10 в 16.44.42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8654" y="2521438"/>
            <a:ext cx="4553389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центра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b="1" dirty="0" smtClean="0"/>
              <a:t>Гуманитарный склад</a:t>
            </a:r>
            <a:endParaRPr lang="ru-RU" sz="2000" b="1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32" y="2603500"/>
            <a:ext cx="2384284" cy="159151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1938116"/>
          </a:xfrm>
        </p:spPr>
        <p:txBody>
          <a:bodyPr>
            <a:normAutofit/>
          </a:bodyPr>
          <a:lstStyle/>
          <a:p>
            <a:r>
              <a:rPr lang="ru-RU" dirty="0" smtClean="0"/>
              <a:t>В центре беженцы могут получить все доступные виды гуманитарной помощи, например, продукты питания, медикаменты, ж</a:t>
            </a:r>
            <a:r>
              <a:rPr lang="en-US" dirty="0" smtClean="0"/>
              <a:t>/</a:t>
            </a:r>
            <a:r>
              <a:rPr lang="ru-RU" dirty="0" smtClean="0"/>
              <a:t>д билеты, теплую одежду, проездные и т.д.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2000" b="1" dirty="0" smtClean="0"/>
              <a:t>Личный прием</a:t>
            </a:r>
            <a:endParaRPr lang="ru-RU" sz="2000" b="1" dirty="0"/>
          </a:p>
        </p:txBody>
      </p:sp>
      <p:pic>
        <p:nvPicPr>
          <p:cNvPr id="13" name="Рисунок 12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340" y="2603500"/>
            <a:ext cx="2131486" cy="1591510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19"/>
          </p:nvPr>
        </p:nvSpPr>
        <p:spPr>
          <a:xfrm>
            <a:off x="4568865" y="5117877"/>
            <a:ext cx="3050438" cy="1582725"/>
          </a:xfrm>
        </p:spPr>
        <p:txBody>
          <a:bodyPr>
            <a:normAutofit/>
          </a:bodyPr>
          <a:lstStyle/>
          <a:p>
            <a:r>
              <a:rPr lang="ru-RU" dirty="0" smtClean="0"/>
              <a:t>Также в центре предоставляется консультативную помощь: духовная, психологическая, юридическая и др. 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000" b="1" dirty="0" smtClean="0"/>
              <a:t>Сложные просьбы</a:t>
            </a:r>
            <a:endParaRPr lang="ru-RU" sz="2000" b="1" dirty="0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510" y="2603500"/>
            <a:ext cx="2384284" cy="1591510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>
          <a:xfrm>
            <a:off x="7982774" y="5109104"/>
            <a:ext cx="3964387" cy="1748896"/>
          </a:xfrm>
        </p:spPr>
        <p:txBody>
          <a:bodyPr>
            <a:normAutofit/>
          </a:bodyPr>
          <a:lstStyle/>
          <a:p>
            <a:r>
              <a:rPr lang="ru-RU" dirty="0" smtClean="0"/>
              <a:t>Каждый случай рассматривается индивидуально. При необходимости для беженцев снимается жилье в хостеле, покупаются билеты в принимающий регион, оказывается помощь в оформлении на работу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рычаги помощи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СМИ                                                        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Сайты-спутники </a:t>
            </a:r>
            <a:r>
              <a:rPr lang="en-US" dirty="0" smtClean="0"/>
              <a:t>(</a:t>
            </a:r>
            <a:r>
              <a:rPr lang="ru-RU" dirty="0" smtClean="0"/>
              <a:t>например: </a:t>
            </a:r>
            <a:r>
              <a:rPr lang="en-US" dirty="0" smtClean="0"/>
              <a:t>diaconia.ru</a:t>
            </a:r>
            <a:r>
              <a:rPr lang="en-US" dirty="0" smtClean="0"/>
              <a:t>, miloserdie.ru)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Печатные издания, информационные порталы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Радио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Телевидение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12720" y="2919358"/>
            <a:ext cx="3147009" cy="576262"/>
          </a:xfrm>
        </p:spPr>
        <p:txBody>
          <a:bodyPr/>
          <a:lstStyle/>
          <a:p>
            <a:r>
              <a:rPr lang="ru-RU" dirty="0" smtClean="0"/>
              <a:t>Взаимодействие с государственными службами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512719" y="3495620"/>
            <a:ext cx="3147009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МЧС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Минздрав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ФМС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Социальная защита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Администрация муниципалитета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 другие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Партнеры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875615" y="3495619"/>
            <a:ext cx="3145536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Добровольцы (</a:t>
            </a:r>
            <a:r>
              <a:rPr lang="ru-RU" dirty="0" err="1" smtClean="0"/>
              <a:t>м.б</a:t>
            </a:r>
            <a:r>
              <a:rPr lang="ru-RU" dirty="0" smtClean="0"/>
              <a:t>. духовные семинарии)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Благотворительные Фонды (</a:t>
            </a:r>
            <a:r>
              <a:rPr lang="ru-RU" dirty="0" err="1" smtClean="0"/>
              <a:t>Фудбанк</a:t>
            </a:r>
            <a:r>
              <a:rPr lang="ru-RU" dirty="0" smtClean="0"/>
              <a:t>, </a:t>
            </a:r>
            <a:r>
              <a:rPr lang="ru-RU" dirty="0" err="1" smtClean="0"/>
              <a:t>Предание.ру</a:t>
            </a:r>
            <a:r>
              <a:rPr lang="ru-RU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Организации-поставщики, компании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Частные благотворители, ИП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4609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 работы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698220"/>
              </p:ext>
            </p:extLst>
          </p:nvPr>
        </p:nvGraphicFramePr>
        <p:xfrm>
          <a:off x="1155700" y="2603500"/>
          <a:ext cx="88249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2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Социальные сети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41" y="2544732"/>
            <a:ext cx="5507874" cy="3879515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908" y="3132260"/>
            <a:ext cx="1200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852" y="3132260"/>
            <a:ext cx="13144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77908" y="2508545"/>
            <a:ext cx="30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Церковная помощь в ЧС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08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244" y="504091"/>
            <a:ext cx="7887145" cy="579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23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926" y="797851"/>
            <a:ext cx="7856112" cy="534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0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этап Распределение Общецерковных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Категория: пенсионеры, инвалиды, многодетные, одинокие мамы с детьми, малоимущие</a:t>
            </a:r>
          </a:p>
          <a:p>
            <a:r>
              <a:rPr lang="ru-RU" dirty="0" err="1" smtClean="0"/>
              <a:t>Подворовой</a:t>
            </a:r>
            <a:r>
              <a:rPr lang="ru-RU" dirty="0" smtClean="0"/>
              <a:t> обход, прием заявок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К</a:t>
            </a:r>
            <a:r>
              <a:rPr lang="ru-RU" dirty="0" smtClean="0"/>
              <a:t>омиссии (не менее 3-х членов, Председатель и секретарь обязательно)</a:t>
            </a:r>
          </a:p>
          <a:p>
            <a:r>
              <a:rPr lang="ru-RU" dirty="0" smtClean="0"/>
              <a:t>Работа с просьбами (адресная. Решения принимает </a:t>
            </a:r>
            <a:r>
              <a:rPr lang="ru-RU" dirty="0" smtClean="0"/>
              <a:t>Комиссия. </a:t>
            </a:r>
            <a:r>
              <a:rPr lang="ru-RU" dirty="0" smtClean="0"/>
              <a:t>письменные протоколы)</a:t>
            </a:r>
          </a:p>
          <a:p>
            <a:r>
              <a:rPr lang="ru-RU" dirty="0" smtClean="0"/>
              <a:t>Отчеты (на сайте, в Отдел)</a:t>
            </a:r>
          </a:p>
          <a:p>
            <a:r>
              <a:rPr lang="ru-RU" dirty="0" smtClean="0"/>
              <a:t>Мы всегда рады оказать Вам поддержку и содействие!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8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788</TotalTime>
  <Words>433</Words>
  <Application>Microsoft Office PowerPoint</Application>
  <PresentationFormat>Произвольный</PresentationFormat>
  <Paragraphs>84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Ион (конференц-зал)</vt:lpstr>
      <vt:lpstr>Церковная помощь в ЧС</vt:lpstr>
      <vt:lpstr>Презентация PowerPoint</vt:lpstr>
      <vt:lpstr>Презентация PowerPoint</vt:lpstr>
      <vt:lpstr>ЧС в масштабах региона ЦЕРКОВНЫЙ ШТАБ ПОМОЩИ</vt:lpstr>
      <vt:lpstr>Структура штаба</vt:lpstr>
      <vt:lpstr>Презентация PowerPoint</vt:lpstr>
      <vt:lpstr>Комиссия штаба, Бэк-офис</vt:lpstr>
      <vt:lpstr>Центр гуманитарной помощи </vt:lpstr>
      <vt:lpstr>Работа центра</vt:lpstr>
      <vt:lpstr>Дополнительные рычаги помощи</vt:lpstr>
      <vt:lpstr>Инструменты работы </vt:lpstr>
      <vt:lpstr>Социальные сети</vt:lpstr>
      <vt:lpstr>Презентация PowerPoint</vt:lpstr>
      <vt:lpstr>Презентация PowerPoint</vt:lpstr>
      <vt:lpstr>II этап Распределение Общецерковных средств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штаба</dc:title>
  <dc:creator>Администратор</dc:creator>
  <cp:lastModifiedBy>Polina Jufereva</cp:lastModifiedBy>
  <cp:revision>101</cp:revision>
  <dcterms:created xsi:type="dcterms:W3CDTF">2014-11-09T10:25:49Z</dcterms:created>
  <dcterms:modified xsi:type="dcterms:W3CDTF">2016-12-15T12:38:32Z</dcterms:modified>
</cp:coreProperties>
</file>