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0" r:id="rId4"/>
    <p:sldId id="261" r:id="rId5"/>
    <p:sldId id="256" r:id="rId6"/>
    <p:sldId id="268" r:id="rId7"/>
    <p:sldId id="259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Тайм-менеджмент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Инструменты</a:t>
            </a:r>
          </a:p>
          <a:p>
            <a:r>
              <a:rPr lang="ru-RU" dirty="0" smtClean="0"/>
              <a:t>Практика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Квадрат </a:t>
            </a:r>
            <a:r>
              <a:rPr lang="ru-RU" dirty="0" err="1" smtClean="0"/>
              <a:t>Кови</a:t>
            </a:r>
            <a:r>
              <a:rPr lang="ru-RU" dirty="0" smtClean="0"/>
              <a:t> и матрица Эйзенхауэра</a:t>
            </a:r>
            <a:endParaRPr lang="ru-RU" dirty="0"/>
          </a:p>
        </p:txBody>
      </p:sp>
      <p:pic>
        <p:nvPicPr>
          <p:cNvPr id="6" name="Содержимое 5" descr="кови-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853406"/>
            <a:ext cx="6336704" cy="455551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Стратегия </a:t>
            </a:r>
            <a:r>
              <a:rPr lang="ru-RU" dirty="0" smtClean="0"/>
              <a:t>деятельности </a:t>
            </a:r>
            <a:br>
              <a:rPr lang="ru-RU" dirty="0" smtClean="0"/>
            </a:br>
            <a:r>
              <a:rPr lang="ru-RU" dirty="0" smtClean="0"/>
              <a:t>на год - пять лет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Шаг первый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Стратегия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Ключевые </a:t>
            </a:r>
            <a:r>
              <a:rPr lang="ru-RU" dirty="0" err="1" smtClean="0"/>
              <a:t>благополучатели</a:t>
            </a:r>
            <a:endParaRPr lang="ru-RU" dirty="0" smtClean="0"/>
          </a:p>
          <a:p>
            <a:r>
              <a:rPr lang="ru-RU" dirty="0" smtClean="0"/>
              <a:t>Какие услуги им оказываются в мире</a:t>
            </a:r>
            <a:endParaRPr lang="ru-RU" dirty="0" smtClean="0"/>
          </a:p>
          <a:p>
            <a:r>
              <a:rPr lang="ru-RU" dirty="0" smtClean="0"/>
              <a:t>Какая ситуация </a:t>
            </a:r>
            <a:r>
              <a:rPr lang="ru-RU" dirty="0" smtClean="0"/>
              <a:t>у нас сейчас</a:t>
            </a:r>
          </a:p>
          <a:p>
            <a:r>
              <a:rPr lang="ru-RU" dirty="0" smtClean="0"/>
              <a:t>Что решаем?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Люди с БАС и что им нужно</a:t>
            </a:r>
            <a:endParaRPr lang="ru-RU" dirty="0"/>
          </a:p>
        </p:txBody>
      </p:sp>
      <p:pic>
        <p:nvPicPr>
          <p:cNvPr id="4" name="Рисунок 3" descr="Описание: support scheme.pn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719262" y="1566862"/>
            <a:ext cx="5705475" cy="372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Навигатор помощи больным БАС в </a:t>
            </a:r>
            <a:r>
              <a:rPr lang="ru-RU" b="1" dirty="0" smtClean="0"/>
              <a:t>России</a:t>
            </a:r>
            <a:endParaRPr lang="ru-RU" dirty="0" smtClean="0"/>
          </a:p>
          <a:p>
            <a:pPr lvl="0" fontAlgn="base"/>
            <a:r>
              <a:rPr lang="ru-RU" dirty="0" smtClean="0"/>
              <a:t>— оборудование и расходные материалы</a:t>
            </a:r>
          </a:p>
          <a:p>
            <a:pPr lvl="0" fontAlgn="base"/>
            <a:r>
              <a:rPr lang="ru-RU" dirty="0" smtClean="0"/>
              <a:t>— препараты</a:t>
            </a:r>
          </a:p>
          <a:p>
            <a:pPr lvl="0" fontAlgn="base"/>
            <a:r>
              <a:rPr lang="ru-RU" dirty="0" smtClean="0"/>
              <a:t>— специалисты</a:t>
            </a:r>
          </a:p>
          <a:p>
            <a:pPr lvl="0" fontAlgn="base"/>
            <a:r>
              <a:rPr lang="ru-RU" dirty="0" smtClean="0"/>
              <a:t>— инфраструктура</a:t>
            </a:r>
          </a:p>
          <a:p>
            <a:pPr lvl="0" fontAlgn="base"/>
            <a:r>
              <a:rPr lang="ru-RU" dirty="0" smtClean="0"/>
              <a:t>— информация</a:t>
            </a:r>
          </a:p>
          <a:p>
            <a:pPr lvl="0" fontAlgn="base"/>
            <a:r>
              <a:rPr lang="ru-RU" dirty="0" smtClean="0"/>
              <a:t>— стандарты и протоколы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75655" y="620688"/>
          <a:ext cx="6480720" cy="6031918"/>
        </p:xfrm>
        <a:graphic>
          <a:graphicData uri="http://schemas.openxmlformats.org/drawingml/2006/table">
            <a:tbl>
              <a:tblPr/>
              <a:tblGrid>
                <a:gridCol w="2160240"/>
                <a:gridCol w="2160240"/>
                <a:gridCol w="2160240"/>
              </a:tblGrid>
              <a:tr h="134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i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Что нужно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233" marR="5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Ситуация в России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233" marR="5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Решения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233" marR="5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3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Дыхательная поддержка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Цель: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улучшение качества жизни за счет купирования одышки и/или — продление жизни за счет подключения к аппарату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инвазивной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вентиляции легких.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233" marR="5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247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900" b="1" dirty="0" smtClean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(01</a:t>
                      </a: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Оборудование для дыхательной поддержки: аппараты НИВЛ и ИВЛ,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откашливатели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аспираторы. Это должно быть бесплатно (по ИПР или за счет страховки).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233" marR="5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Аппараты НИВЛ и ИВЛ можно купить (от 200 000 руб.) или взять в аренду в Москве, но это не покрывается страховками или из бюджета.  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Аспираторы, мешки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Амбу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и расходные материалы к аппаратам есть в продаже, но это не покрывается страховками или из бюджета.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Откашливатели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(от 460 000 руб.) — зарегистрирована только одна модель (корейская), не покрывается страховками или из бюджета. Можно купить в Москве.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Есть порядка 80 аппаратов НИВЛ и порядка 10 аппаратов ИВЛ в службе БАС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медцентра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«Милосердие». Можно получить бесплатно, во временное пользование. Приходится долго ждать (иногда — несколько месяцев). Также есть 5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откашливателей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для решения экстренных проблем. Расходные материалы бесплатно можно получить в службе БАС, но их количество ограничено.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Сервис есть только в крупных городах. Не покрывается страховками или из бюджета.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233" marR="5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Аппараты,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откашливатели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расходники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а также сервис </a:t>
                      </a: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нужно получать по ИПР или по страховке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во временное пользование. При этом необходимо организовать процесс так, чтобы оборудование можно было не только выдавать, но еще и возвращать; а также необходимо организовать процесс настройки аппаратов.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Должны быть зарегистрированы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откашливатели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разных производителей.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Должны быть развиты сервисные центры по всей стране.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233" marR="5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Оформление решений </a:t>
            </a:r>
            <a:br>
              <a:rPr lang="ru-RU" dirty="0" smtClean="0"/>
            </a:br>
            <a:r>
              <a:rPr lang="ru-RU" dirty="0" smtClean="0"/>
              <a:t>в Проекты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Шаг второй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Рабочая таблица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80157" y="1600200"/>
          <a:ext cx="7983686" cy="4525963"/>
        </p:xfrm>
        <a:graphic>
          <a:graphicData uri="http://schemas.openxmlformats.org/drawingml/2006/table">
            <a:tbl>
              <a:tblPr/>
              <a:tblGrid>
                <a:gridCol w="3170406"/>
                <a:gridCol w="776235"/>
                <a:gridCol w="626599"/>
                <a:gridCol w="635951"/>
                <a:gridCol w="611012"/>
                <a:gridCol w="685830"/>
                <a:gridCol w="664009"/>
                <a:gridCol w="813644"/>
              </a:tblGrid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Проект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Срок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Лев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Маша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Аня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Вадим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Команда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Подрядчик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Улучшение качества помощи и поддержка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Регистрация препаратов и оборудования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в теч. года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участник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лидер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Руководства по оказанию помощи: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— План алгоритмов по социальной помощи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июль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лидер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да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— Форма пропуска родственников в реанимацию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май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участник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лидер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Обучение: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— Курс для специалистов из регионов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сентябрь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лидер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участник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да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Организация работы структур и специалистов: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— Служба БАС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в теч. года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лидер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участник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да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— Музыкальный терапевт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в теч. года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лидер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да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Закупка оборудования, средств по уходу и питания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в теч. года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лидер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Повышение осведомленности о БАС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Освещение мероприятий в СМИ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в теч. года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лидер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Месяц осведомленности о БАС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июнь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участник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да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Исполнение мечты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в теч. года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лидер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участник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да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Рабочие группы в Минздраве и Депздраве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в теч. года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участник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лидер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Фандрайзинг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Программа регулярных пожертвований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в теч. года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участник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Проекты по фандрайзингу: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— Концерт памяти Шостаковича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сентябрь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участник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да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— Кофейни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декабрь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— Фестиваль "На одном дыхании"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май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371" marR="9371" marT="93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да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71" marR="9371" marT="93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Подробные шаги с временем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Шаг третий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392</Words>
  <Application>Microsoft Office PowerPoint</Application>
  <PresentationFormat>Экран (4:3)</PresentationFormat>
  <Paragraphs>224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Тайм-менеджмент</vt:lpstr>
      <vt:lpstr>Квадрат Кови и матрица Эйзенхауэра</vt:lpstr>
      <vt:lpstr>Стратегия деятельности  на год - пять лет</vt:lpstr>
      <vt:lpstr>Стратегия</vt:lpstr>
      <vt:lpstr>Люди с БАС и что им нужно</vt:lpstr>
      <vt:lpstr>Категории </vt:lpstr>
      <vt:lpstr>Слайд 7</vt:lpstr>
      <vt:lpstr>Оформление решений  в Проекты </vt:lpstr>
      <vt:lpstr>Рабочая таблица</vt:lpstr>
      <vt:lpstr>Подробные шаги с временем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Стратегия деятельности</dc:title>
  <dc:creator>user</dc:creator>
  <cp:lastModifiedBy>user</cp:lastModifiedBy>
  <cp:revision>7</cp:revision>
  <dcterms:created xsi:type="dcterms:W3CDTF">2016-08-30T00:40:15Z</dcterms:created>
  <dcterms:modified xsi:type="dcterms:W3CDTF">2016-08-30T09:22:40Z</dcterms:modified>
</cp:coreProperties>
</file>