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A4266B6-FDE2-4C74-AA86-4C23DA488E3F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2E1E078-709A-4634-9692-97E172E2C5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source=wiz&amp;uinfo=ww-1226-wh-612-fw-1001-fh-448-pd-1.100000023841858&amp;p=4&amp;text=%D0%B0%D0%B1%D0%BE%D1%80%D1%82&amp;noreask=1&amp;pos=133&amp;rpt=simage&amp;lr=213&amp;img_url=http://molodost35.ru/wp-content/uploads/2012/02/%D0%BC%D0%BE%D0%BB%D0%B8%D1%82%D0%B2%D1%8B-%D0%BC%D0%B0%D1%82%D0%B5%D1%80%D0%B8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Конкурс на создание </a:t>
            </a:r>
            <a:r>
              <a:rPr lang="ru-RU" sz="4800" dirty="0" smtClean="0"/>
              <a:t>Центров гуманитарной помощи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Основные положения и особенности</a:t>
            </a:r>
            <a:endParaRPr lang="ru-RU" sz="3600" dirty="0"/>
          </a:p>
        </p:txBody>
      </p:sp>
      <p:pic>
        <p:nvPicPr>
          <p:cNvPr id="4" name="Picture 2" descr="Центр гуманитарной помощи – один из проектов Православной службы помощи «Милосердие» временно закрыт. Чтобы возобновить работу, ему требуется помощ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93096"/>
            <a:ext cx="2880320" cy="2116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4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/>
          <a:lstStyle/>
          <a:p>
            <a:r>
              <a:rPr lang="ru-RU" sz="4400" b="1" dirty="0" smtClean="0"/>
              <a:t>Актуальность проблемы</a:t>
            </a:r>
            <a:endParaRPr lang="ru-RU" sz="44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2132856"/>
            <a:ext cx="8213049" cy="3877815"/>
          </a:xfrm>
        </p:spPr>
        <p:txBody>
          <a:bodyPr/>
          <a:lstStyle/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на сегодняшний день занимает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место в мире по уровню абортов на душу населения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://www.isfarinka.ru/e107_files/public/1338151536_1_FT30827_0_2107a_9941f867_x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338" y="2968352"/>
            <a:ext cx="2581611" cy="3644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2996952"/>
            <a:ext cx="61206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только по официальной статистике в России ежегодно совершается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800 тыс. абортов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неофициальной статистике – это 4-5 млн. абортов в год.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женщины решаются на аборт, попав в трудную жизненную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ситуацию. На сегодняшний день существует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острая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потребность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комплексной адресной поддержке беременных женщин и их семей, находящихся в трудной жизненной ситуации и стоящих в связи с этим перед выбором сохранения или прерывания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3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204989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материально-вещевой и продуктовой помощи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помощь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(психологическая, социально-юридическая и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помощь).</a:t>
            </a:r>
          </a:p>
          <a:p>
            <a:pPr algn="just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работа и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поддержка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Духовная поддержка (в </a:t>
            </a:r>
            <a:r>
              <a:rPr lang="ru-RU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организация соответствующих молебнов).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школы или курсов для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беременных.</a:t>
            </a:r>
          </a:p>
          <a:p>
            <a:pPr algn="just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приюта временного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пребывания.</a:t>
            </a:r>
          </a:p>
          <a:p>
            <a:pPr algn="just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виды помощи.</a:t>
            </a:r>
          </a:p>
          <a:p>
            <a:pPr algn="just"/>
            <a:endParaRPr lang="ru-RU" sz="2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56263" cy="1054250"/>
          </a:xfrm>
        </p:spPr>
        <p:txBody>
          <a:bodyPr/>
          <a:lstStyle/>
          <a:p>
            <a:r>
              <a:rPr lang="ru-RU" sz="3600" b="1" dirty="0"/>
              <a:t>Некоторые виды помощи беременным и матерям с детьми</a:t>
            </a:r>
          </a:p>
        </p:txBody>
      </p:sp>
    </p:spTree>
    <p:extLst>
      <p:ext uri="{BB962C8B-B14F-4D97-AF65-F5344CB8AC3E}">
        <p14:creationId xmlns:p14="http://schemas.microsoft.com/office/powerpoint/2010/main" val="184931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204864"/>
            <a:ext cx="8352928" cy="465313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/>
              <a:t>Цель конкурса </a:t>
            </a:r>
            <a:r>
              <a:rPr lang="ru-RU" dirty="0"/>
              <a:t>- профилактика абортов и семейного неблагополучия путем оказания материальной (вещевой) помощи беременным женщинам и семьям с детьми благодаря </a:t>
            </a:r>
            <a:r>
              <a:rPr lang="ru-RU" b="1" dirty="0"/>
              <a:t>развитию сети гуманитарных центров (складов)</a:t>
            </a:r>
            <a:r>
              <a:rPr lang="ru-RU" dirty="0"/>
              <a:t> на территории России. </a:t>
            </a:r>
            <a:endParaRPr lang="ru-RU" dirty="0" smtClean="0"/>
          </a:p>
          <a:p>
            <a:pPr algn="just"/>
            <a:r>
              <a:rPr lang="ru-RU" dirty="0" smtClean="0"/>
              <a:t>Основной </a:t>
            </a:r>
            <a:r>
              <a:rPr lang="ru-RU" dirty="0"/>
              <a:t>задачей конкурса является открытие церковных центров гуманитарной помощи в субъектах РФ (где такие склады отсутствуют), оказывающих </a:t>
            </a:r>
            <a:r>
              <a:rPr lang="ru-RU" b="1" dirty="0"/>
              <a:t>помощь беременным женщинам и матерям с детьми, попавшим в трудную жизненную ситуацию, а также малообеспеченным и многодетным семьям</a:t>
            </a:r>
            <a:r>
              <a:rPr lang="ru-RU" dirty="0"/>
              <a:t>. </a:t>
            </a:r>
            <a:endParaRPr lang="ru-RU" dirty="0" smtClean="0"/>
          </a:p>
          <a:p>
            <a:pPr algn="just"/>
            <a:r>
              <a:rPr lang="ru-RU" dirty="0"/>
              <a:t>Начало приема заявок – 15 июля 2016 года. Конечный срок подачи заявок — 26 сентября 2016 года до 18 </a:t>
            </a:r>
            <a:r>
              <a:rPr lang="ru-RU" dirty="0" smtClean="0"/>
              <a:t>часов.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56263" cy="1054250"/>
          </a:xfrm>
        </p:spPr>
        <p:txBody>
          <a:bodyPr/>
          <a:lstStyle/>
          <a:p>
            <a:r>
              <a:rPr lang="ru-RU" sz="3600" b="1" dirty="0"/>
              <a:t>Цели и задачи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404493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132856"/>
            <a:ext cx="8208912" cy="41764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Работа будущего склада должна распространяться на территорию, численность населения которой от 100 000 человек.  </a:t>
            </a:r>
          </a:p>
          <a:p>
            <a:pPr algn="just"/>
            <a:r>
              <a:rPr lang="ru-RU" dirty="0" smtClean="0"/>
              <a:t>У организации должно быть: а) помещение (обязательно фото и план помещения); б) сотрудник, готовый работать на складе; в) благословение правящего архиерея.</a:t>
            </a:r>
          </a:p>
          <a:p>
            <a:pPr algn="just"/>
            <a:r>
              <a:rPr lang="ru-RU" dirty="0" smtClean="0"/>
              <a:t>Срок реализации проекта, оплачиваемый Отделом: 1.11.2016 – 31.10.2017г.</a:t>
            </a:r>
          </a:p>
          <a:p>
            <a:pPr algn="just"/>
            <a:r>
              <a:rPr lang="ru-RU" dirty="0" smtClean="0"/>
              <a:t>Средства выделяются на оборудование склада, оплату работы сотрудника склада и минимальный объем гуманитарной помощи.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Важные детали </a:t>
            </a:r>
            <a:br>
              <a:rPr lang="ru-RU" sz="3600" b="1" dirty="0" smtClean="0"/>
            </a:br>
            <a:r>
              <a:rPr lang="ru-RU" sz="3600" b="1" dirty="0" smtClean="0"/>
              <a:t>Положения о Конкурсе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890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8580" y="2060848"/>
            <a:ext cx="8208912" cy="417646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К заявке необходимо приложить документы, указанные в п. 5.3 Положения о Конкурсе.</a:t>
            </a:r>
          </a:p>
          <a:p>
            <a:pPr algn="just"/>
            <a:r>
              <a:rPr lang="ru-RU" dirty="0" smtClean="0"/>
              <a:t>Запрашиваемая сумма может достигать до 470- 500 тыс. руб.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Важные детали Заявки</a:t>
            </a:r>
            <a:endParaRPr lang="ru-RU" sz="3600" b="1" dirty="0"/>
          </a:p>
        </p:txBody>
      </p:sp>
      <p:pic>
        <p:nvPicPr>
          <p:cNvPr id="4" name="Picture 2" descr="http://permraion.ru/files/budge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657" y="3356992"/>
            <a:ext cx="3096344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395536" y="3729648"/>
            <a:ext cx="5328592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Третий раздел заявки «Информация о деятельности организации» крайне важный, из которого </a:t>
            </a:r>
            <a:r>
              <a:rPr lang="ru-RU" dirty="0" err="1" smtClean="0"/>
              <a:t>грантодатель</a:t>
            </a:r>
            <a:r>
              <a:rPr lang="ru-RU" dirty="0" smtClean="0"/>
              <a:t> получает полное представление о заявителе.</a:t>
            </a:r>
          </a:p>
        </p:txBody>
      </p:sp>
    </p:spTree>
    <p:extLst>
      <p:ext uri="{BB962C8B-B14F-4D97-AF65-F5344CB8AC3E}">
        <p14:creationId xmlns:p14="http://schemas.microsoft.com/office/powerpoint/2010/main" val="31380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132856"/>
            <a:ext cx="8208912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П. «Описание проекта»: должно быть четко описано помещение, адрес склада, предполагаемые часы работы, на какие районы/территории будет работа распространяться и иная важная на Ваш взгляд информаци</a:t>
            </a:r>
            <a:r>
              <a:rPr lang="ru-RU" dirty="0"/>
              <a:t>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П. «Рабочий план реализации проекта»: четко описать мероприятия по подготовке склада, его запуску и работе с указанием сроков реализации.</a:t>
            </a:r>
          </a:p>
          <a:p>
            <a:pPr algn="just"/>
            <a:r>
              <a:rPr lang="ru-RU" dirty="0" smtClean="0"/>
              <a:t>П. «Результат проекта»: количественное описание результатов работы (к примеру: будет приобретено 7 стеллажей для оборудования, закуплено 30 пачек памперсов, 15 кризисных беременных женщин ежемесячно будут получать необходимую помощь и т.п.)   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Важные детали Заявки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9747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Бюджет Проекта</a:t>
            </a:r>
            <a:endParaRPr lang="ru-RU" sz="3600" b="1" dirty="0"/>
          </a:p>
        </p:txBody>
      </p:sp>
      <p:pic>
        <p:nvPicPr>
          <p:cNvPr id="1026" name="Picture 2" descr="http://www.rr-info.ru/wp-content/uploads/2015/11/1359109180_buhscho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3816424" cy="2544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75856" y="3573016"/>
            <a:ext cx="5688632" cy="309634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Бюджет проекта отражает основные статьи расходов, на которые выделяются средства.</a:t>
            </a:r>
          </a:p>
          <a:p>
            <a:pPr algn="just"/>
            <a:r>
              <a:rPr lang="ru-RU" dirty="0" smtClean="0"/>
              <a:t>Если Вы хотите показать иные статьи расходов за счет собственных средств, можно добавить дополнительные разделы.</a:t>
            </a:r>
          </a:p>
        </p:txBody>
      </p:sp>
    </p:spTree>
    <p:extLst>
      <p:ext uri="{BB962C8B-B14F-4D97-AF65-F5344CB8AC3E}">
        <p14:creationId xmlns:p14="http://schemas.microsoft.com/office/powerpoint/2010/main" val="402961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81900" y="2420888"/>
            <a:ext cx="7756263" cy="1054250"/>
          </a:xfrm>
        </p:spPr>
        <p:txBody>
          <a:bodyPr/>
          <a:lstStyle/>
          <a:p>
            <a:r>
              <a:rPr lang="ru-RU" sz="3600" b="1" dirty="0" smtClean="0"/>
              <a:t>Желаем помощи Божией во всех трудах!</a:t>
            </a:r>
            <a:endParaRPr lang="ru-RU" sz="3600" b="1" dirty="0"/>
          </a:p>
        </p:txBody>
      </p:sp>
      <p:pic>
        <p:nvPicPr>
          <p:cNvPr id="5" name="Picture 6" descr="http://www.miloserdie.ru/fotorep/17-09-2013-8/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03811"/>
            <a:ext cx="4215517" cy="2815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5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575</TotalTime>
  <Words>496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Конкурс на создание Центров гуманитарной помощи</vt:lpstr>
      <vt:lpstr>Актуальность проблемы</vt:lpstr>
      <vt:lpstr>Некоторые виды помощи беременным и матерям с детьми</vt:lpstr>
      <vt:lpstr>Цели и задачи Конкурса</vt:lpstr>
      <vt:lpstr>Важные детали  Положения о Конкурсе</vt:lpstr>
      <vt:lpstr>Важные детали Заявки</vt:lpstr>
      <vt:lpstr>Важные детали Заявки</vt:lpstr>
      <vt:lpstr>Бюджет Проекта</vt:lpstr>
      <vt:lpstr>Желаем помощи Божией во всех трудах!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на создание Центров гуманитарной помощи</dc:title>
  <dc:creator>Мария Студеникина</dc:creator>
  <cp:lastModifiedBy>Мария Студеникина</cp:lastModifiedBy>
  <cp:revision>28</cp:revision>
  <dcterms:created xsi:type="dcterms:W3CDTF">2016-08-11T09:58:10Z</dcterms:created>
  <dcterms:modified xsi:type="dcterms:W3CDTF">2016-08-12T07:22:17Z</dcterms:modified>
</cp:coreProperties>
</file>