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4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36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16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59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2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43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2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40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0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08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94CA4-6917-4FD1-A868-85DB46727BBE}" type="datetimeFigureOut">
              <a:rPr lang="ru-RU" smtClean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95D24-D398-4416-A195-802D677F1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3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летнего инклюзивного лагеря дневного пребывания на приходе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99" y="1990724"/>
            <a:ext cx="6936083" cy="4867276"/>
          </a:xfrm>
        </p:spPr>
      </p:pic>
    </p:spTree>
    <p:extLst>
      <p:ext uri="{BB962C8B-B14F-4D97-AF65-F5344CB8AC3E}">
        <p14:creationId xmlns:p14="http://schemas.microsoft.com/office/powerpoint/2010/main" val="41012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плана работы: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Составляется бюджет проекта 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Составляется график работы сотрудников и волонтеров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Составляется расписание лагеря</a:t>
            </a:r>
          </a:p>
          <a:p>
            <a:pPr marL="514350" indent="-514350">
              <a:buAutoNum type="arabicPeriod"/>
            </a:pPr>
            <a:r>
              <a:rPr lang="ru-RU" dirty="0" smtClean="0"/>
              <a:t>Личные карточки на каждого ребенка ( с учетом заболеваний и имеющейся аллергии)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Собрание для родителей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Собрание для волонтеров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Расписание – приучает к дисциплине и порядку!!!</a:t>
            </a:r>
          </a:p>
          <a:p>
            <a:pPr marL="0" indent="0">
              <a:buNone/>
            </a:pPr>
            <a:r>
              <a:rPr lang="ru-RU" dirty="0" smtClean="0"/>
              <a:t>В расписании прописывается: время прибытия в лагерь, время занятий, время на питание, личное время, время на отдых (тихий час), поездки (если будут) и т.д.</a:t>
            </a:r>
          </a:p>
        </p:txBody>
      </p:sp>
    </p:spTree>
    <p:extLst>
      <p:ext uri="{BB962C8B-B14F-4D97-AF65-F5344CB8AC3E}">
        <p14:creationId xmlns:p14="http://schemas.microsoft.com/office/powerpoint/2010/main" val="22337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бюджета проекта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1.1 Составление калькуляции на питание</a:t>
            </a:r>
          </a:p>
          <a:p>
            <a:pPr marL="0" indent="0">
              <a:buNone/>
            </a:pPr>
            <a:r>
              <a:rPr lang="ru-RU" dirty="0" smtClean="0"/>
              <a:t>1.2 Расчет заработной платы сотрудникам</a:t>
            </a:r>
          </a:p>
          <a:p>
            <a:pPr marL="0" indent="0">
              <a:buNone/>
            </a:pPr>
            <a:r>
              <a:rPr lang="ru-RU" dirty="0" smtClean="0"/>
              <a:t>1.3 Расходы на оборудование</a:t>
            </a:r>
          </a:p>
          <a:p>
            <a:pPr marL="0" indent="0">
              <a:buNone/>
            </a:pPr>
            <a:r>
              <a:rPr lang="ru-RU" dirty="0" smtClean="0"/>
              <a:t>1.4 Связь и коммуникации</a:t>
            </a:r>
          </a:p>
          <a:p>
            <a:pPr marL="0" indent="0">
              <a:buNone/>
            </a:pPr>
            <a:r>
              <a:rPr lang="ru-RU" dirty="0" smtClean="0"/>
              <a:t>1.5 Транспортные расходы ( экскурсии, закупка продуктов питания, оборудования и материалов для лагеря)</a:t>
            </a:r>
          </a:p>
          <a:p>
            <a:pPr marL="0" indent="0">
              <a:buNone/>
            </a:pPr>
            <a:r>
              <a:rPr lang="ru-RU" dirty="0" smtClean="0"/>
              <a:t>1.6 Закупка материалов для занятий и игровой материал ( канцелярия, игрушки, спортивный инвентарь)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1148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плана работы лагеря и бюджета проекта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1.7  Аренда помещений</a:t>
            </a:r>
          </a:p>
          <a:p>
            <a:pPr marL="0" indent="0">
              <a:buNone/>
            </a:pPr>
            <a:r>
              <a:rPr lang="ru-RU" dirty="0" smtClean="0"/>
              <a:t>1.8 Коммунальные платежи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8035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питания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Мониторинг рынка цен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Определение качества продуктов на оптовой базе (заранее можно  сделать небольшую закупку, чтобы попробовать продукцию)</a:t>
            </a:r>
          </a:p>
          <a:p>
            <a:pPr marL="514350" indent="-514350">
              <a:buAutoNum type="arabicPeriod"/>
            </a:pPr>
            <a:r>
              <a:rPr lang="ru-RU" dirty="0" smtClean="0"/>
              <a:t>Калькуляция не составляется «на глаз» – цены должны быть указаны согласно той базы, где будет осуществляться закупка</a:t>
            </a:r>
          </a:p>
        </p:txBody>
      </p:sp>
    </p:spTree>
    <p:extLst>
      <p:ext uri="{BB962C8B-B14F-4D97-AF65-F5344CB8AC3E}">
        <p14:creationId xmlns:p14="http://schemas.microsoft.com/office/powerpoint/2010/main" val="14584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привлечь волонтеров?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Организация и проведение епархиальных курсов по работе с детьми-инвалидами и молодыми инвалидами для школьников и студентов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87098"/>
            <a:ext cx="5056489" cy="33677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269" y="3287098"/>
            <a:ext cx="5104531" cy="338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привлечь волонтеров?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2. Конференции по работе с инвалидами (привлечение в качестве докладчиков студентов и школьников, которые самостоятельно исследуют предложенную тему для выступления на конференции)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376" y="3467100"/>
            <a:ext cx="4295423" cy="32215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99" y="3464985"/>
            <a:ext cx="4298242" cy="322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960563"/>
            <a:ext cx="10515600" cy="4351337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240" y="0"/>
            <a:ext cx="8573293" cy="674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9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7" y="380999"/>
            <a:ext cx="6028265" cy="45211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2" y="2463798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2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3" y="135466"/>
            <a:ext cx="6457244" cy="4842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022" y="2404534"/>
            <a:ext cx="5779911" cy="433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0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детей-инвалидов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4" y="1809222"/>
            <a:ext cx="5444772" cy="40835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44" y="2760133"/>
            <a:ext cx="5710756" cy="380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детей-инвалидов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1690688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1" y="2590800"/>
            <a:ext cx="5463822" cy="409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детей-инвалидов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3" y="1927755"/>
            <a:ext cx="5602816" cy="42021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36800"/>
            <a:ext cx="5825067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1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милосердия у детей, не имеющих ограничений по здоровью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60" y="1842558"/>
            <a:ext cx="5644622" cy="374544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953" y="2506133"/>
            <a:ext cx="5463823" cy="40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4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милосердия у детей, не имеющих ограничений по здоровью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" y="1963933"/>
            <a:ext cx="5639382" cy="374196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11392"/>
            <a:ext cx="5772806" cy="383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8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основных проблем, возникающих при работе летнего инклюзивного лагеря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 Дети-инвалиды не идут на контакт </a:t>
            </a:r>
          </a:p>
          <a:p>
            <a:r>
              <a:rPr lang="ru-RU" dirty="0" smtClean="0"/>
              <a:t>2. Дети, не имеющие ограничений по здоровью, не хотят играть с детьми-инвалидами, сторонятся их, смеются над ними.</a:t>
            </a:r>
          </a:p>
          <a:p>
            <a:r>
              <a:rPr lang="ru-RU" dirty="0" smtClean="0"/>
              <a:t>3. Волонтеры не могут понять специфику работы лагеря (перестают помогать и просто общаются между собой – дети принадлежат сами себе)</a:t>
            </a:r>
          </a:p>
          <a:p>
            <a:r>
              <a:rPr lang="ru-RU" dirty="0" smtClean="0"/>
              <a:t>4. Волонтеры морально не готовы работать с детьми-инвалидами</a:t>
            </a:r>
          </a:p>
          <a:p>
            <a:r>
              <a:rPr lang="ru-RU" dirty="0" smtClean="0"/>
              <a:t>5. Дети-инвалиды много требуют к себе внимания</a:t>
            </a:r>
          </a:p>
          <a:p>
            <a:r>
              <a:rPr lang="ru-RU" dirty="0" smtClean="0"/>
              <a:t>6. Родители не хотят помочь наладить контакт с ребенком-инвалидом  (им это не интересно, у них нет времени)</a:t>
            </a:r>
          </a:p>
        </p:txBody>
      </p:sp>
    </p:spTree>
    <p:extLst>
      <p:ext uri="{BB962C8B-B14F-4D97-AF65-F5344CB8AC3E}">
        <p14:creationId xmlns:p14="http://schemas.microsoft.com/office/powerpoint/2010/main" val="6928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133" y="365126"/>
            <a:ext cx="10117666" cy="1633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b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внимание!!!</a:t>
            </a:r>
            <a:endParaRPr lang="ru-RU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66" y="2132409"/>
            <a:ext cx="7467600" cy="4725591"/>
          </a:xfrm>
        </p:spPr>
      </p:pic>
    </p:spTree>
    <p:extLst>
      <p:ext uri="{BB962C8B-B14F-4D97-AF65-F5344CB8AC3E}">
        <p14:creationId xmlns:p14="http://schemas.microsoft.com/office/powerpoint/2010/main" val="112725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371</Words>
  <Application>Microsoft Office PowerPoint</Application>
  <PresentationFormat>Широкоэкранный</PresentationFormat>
  <Paragraphs>43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Создание летнего инклюзивного лагеря дневного пребывания на приходе</vt:lpstr>
      <vt:lpstr>Составление плана работы:</vt:lpstr>
      <vt:lpstr>Составление бюджета проекта</vt:lpstr>
      <vt:lpstr>Составление плана работы лагеря и бюджета проекта</vt:lpstr>
      <vt:lpstr>Калькуляция питания</vt:lpstr>
      <vt:lpstr>Как привлечь волонтеров?</vt:lpstr>
      <vt:lpstr>Как привлечь волонтеров?</vt:lpstr>
      <vt:lpstr>Презентация PowerPoint</vt:lpstr>
      <vt:lpstr>Презентация PowerPoint</vt:lpstr>
      <vt:lpstr>Презентация PowerPoint</vt:lpstr>
      <vt:lpstr>Социальная адаптация  детей-инвалидов</vt:lpstr>
      <vt:lpstr>Социальная адаптация  детей-инвалидов</vt:lpstr>
      <vt:lpstr>Социальная адаптация  детей-инвалидов</vt:lpstr>
      <vt:lpstr>Чувство милосердия у детей, не имеющих ограничений по здоровью</vt:lpstr>
      <vt:lpstr>Чувство милосердия у детей, не имеющих ограничений по здоровью</vt:lpstr>
      <vt:lpstr>6 основных проблем, возникающих при работе летнего инклюзивного лагеря</vt:lpstr>
      <vt:lpstr>Спасибо  за внимание!!!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летнего инклюзивного лагеря дневного пребывания на приходе</dc:title>
  <dc:creator>Админ</dc:creator>
  <cp:lastModifiedBy>Админ</cp:lastModifiedBy>
  <cp:revision>12</cp:revision>
  <dcterms:created xsi:type="dcterms:W3CDTF">2016-05-29T16:15:45Z</dcterms:created>
  <dcterms:modified xsi:type="dcterms:W3CDTF">2016-05-29T18:15:42Z</dcterms:modified>
</cp:coreProperties>
</file>