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7" autoAdjust="0"/>
  </p:normalViewPr>
  <p:slideViewPr>
    <p:cSldViewPr>
      <p:cViewPr>
        <p:scale>
          <a:sx n="70" d="100"/>
          <a:sy n="70" d="100"/>
        </p:scale>
        <p:origin x="-116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2F286-8D94-4B7A-BE7C-22EDD6ACF5C2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5675-FEBC-4AF2-89C8-D150D8C68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691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D5675-FEBC-4AF2-89C8-D150D8C68EC4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D5675-FEBC-4AF2-89C8-D150D8C68EC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527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18FCDB6-977B-442B-875F-B9F398DF9C27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mmom.csu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МАРФО-МАРИИНСКАЯ ОБИТЕЛЬ МИЛОСЕРДИЯ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1988840"/>
            <a:ext cx="6400800" cy="1752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семейного устройства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обращения кризисных семей в Центр семейного устройства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571612"/>
            <a:ext cx="42862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Первичное обращение </a:t>
            </a: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(запрос семьи или организации) Очное или по телефону.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857496"/>
            <a:ext cx="32004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Краткосрочная помощь: – информирование, консультация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2857496"/>
            <a:ext cx="335758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Долговременная помощь:          - социальный патронат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4214818"/>
            <a:ext cx="2057408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Заключение 2-х стороннего договора: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ЦСУ - Кризисная семья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4214818"/>
            <a:ext cx="2071702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Заключение 3-х стороннего договора: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ЦСУ – Опека – Кризисная семья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2928926" y="2428868"/>
            <a:ext cx="642942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5857884" y="2357430"/>
            <a:ext cx="571504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8" idx="0"/>
          </p:cNvCxnSpPr>
          <p:nvPr/>
        </p:nvCxnSpPr>
        <p:spPr>
          <a:xfrm rot="10800000" flipV="1">
            <a:off x="5029200" y="3714752"/>
            <a:ext cx="132876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9" idx="0"/>
          </p:cNvCxnSpPr>
          <p:nvPr/>
        </p:nvCxnSpPr>
        <p:spPr>
          <a:xfrm rot="16200000" flipH="1">
            <a:off x="7161626" y="3911205"/>
            <a:ext cx="500066" cy="10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Социальный патронат: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группа: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Кровные семьи с детьми, находящиеся в трудной жизненной ситуации (далее по тексту ТЖС):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Кризисные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семьи, чьи дети временно воспитываются в детском доме;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ровные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родители, на этапе ограничения в родительских правах или лишенные родительских прав;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Кровные семьи и родственники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детей - «отказников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семьи,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оформившие родственную опеку над детьми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казание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помощи кровной семье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преодолению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тяжелой жизненной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ситуации для создания условий по соблюдению законных прав и интересов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ребенка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b="1" dirty="0" smtClean="0"/>
              <a:t>	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Оценка тяжелой жизненной ситуации (ТЖС), повлекшей нарушение законных прав и интересов ребенка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Планирование и организация комплекса мер по преодолению семьей ТЖС (программа индивидуальной реабилитации семьи и жизнеустройства ребенка)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Мониторинг и оценка эффективности социального патроната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Обеспечение помощи кровной семье при возврате ребенка в семью, с целью профилактики кризисной ситуации</a:t>
            </a:r>
          </a:p>
          <a:p>
            <a:pPr algn="just"/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	Оценка результата: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Реализация плана реабилитации семьи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Создание условий в кровной семье для возврата ребенка в семью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Возврат и благополучное проживание ребенка в кровной семье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диагностика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(анамнез семьи,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анкетирование, беседа, наблюдение)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поддержка (снижение тревожности, страхов, неуверенности в себе)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коррекция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(изменение деструктивных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поведения родителей,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качества детско-родительских отношений)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кризисов в детско-родительских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отношениях (беседы, рекомендация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специализированной литературы по вопросу воспитания и развития детей, групповые занятия, встречи)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рганизация индивидуальных бесед со священником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духовно-нравственным вопросам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	Социально-юридическое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юридическая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консультация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социальным вопросам (оформление льгот, пособий, восстановление в родительских правах, взаимодействие с государственными органами и службами)</a:t>
            </a:r>
          </a:p>
          <a:p>
            <a:pPr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	Социально-экономическое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трудоустройстве и обучению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(содействие по поиску работодателей через СМИ, подготовка к проведению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собеседования)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оказание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материальной помощи (предметами первой необходимости, продуктовой, вещевой, финансовой помощи, в том числе детских вещей)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Социально-бытовая помощь: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с жилищно-бытовыми условиями проживания семьи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представление информации о гостиницах эконом - класса,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хостелов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приютов.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в приобретении предметов быта (посуда, кухонная утварь, утюги, гладильные доски, детская мебель и коляски) с помощью благотворителей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Социально-медицинское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нарколога или специалиста работающего с зависимыми людьми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получении медицинской помощи (прохождение реабилитации зависимого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консультация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врача-педиатра)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 (ИПР):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ИПР 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составляется исходя из характера кризисной ситуации и потребностей семьи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Примерная форма ИПР:	</a:t>
            </a:r>
          </a:p>
          <a:p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Наименование организации, осуществляющий патронат </a:t>
            </a:r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B13F9A"/>
              </a:buClr>
            </a:pPr>
            <a:r>
              <a:rPr lang="ru-RU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Куратор семьи (Ф.И.О., занимаемая должность)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Ф.И.О. членов семьи, дата рождения, социальный статус семьи, место работы, учебы.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регистрации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Адрес фактического проживания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трудности семьи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Цели и задачи ИПР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Направления деятельности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(услуги) по каждому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направлению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Сроки реализации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Ответственный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услуги 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Данные заполняются в таблице: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5786454"/>
          <a:ext cx="792962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</a:t>
                      </a:r>
                      <a:r>
                        <a:rPr lang="ru-RU" baseline="0" dirty="0" smtClean="0"/>
                        <a:t>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реализации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семьи:</a:t>
            </a:r>
            <a:endParaRPr lang="ru-RU" sz="31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	Практическая 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работа с семьей (реализация ИПР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оставление плана совместной деятельности вместе с семьей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ИПР (проговаривание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каждого пункта с семьей, обсуждение сроков исполнения, получение согласия  кровного родственника– под подпись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рганизация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и проведение запланированных встреч, консультаций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над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исполнением семьей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плана совместной деятельности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и динамикой изменения жизненной ситуации, своевременное выявление возникающих трудностей</a:t>
            </a:r>
          </a:p>
          <a:p>
            <a:pPr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дополнение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ИПР и совместного плана деятельности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с возникающими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трудностями</a:t>
            </a:r>
          </a:p>
          <a:p>
            <a:pPr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оценка результативности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деятельности -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 подопечными и коллегами (не реже 1-2 раза в месяц в зависимости от ситуации)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                     (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насколько семья справляется с ТЖС, возможно ли проживание ребенка в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кровной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семье,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способны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ли родители самостоятельно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удовлетворять его минимальные возрастные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потребности…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5074"/>
            <a:ext cx="7239000" cy="1143000"/>
          </a:xfrm>
        </p:spPr>
        <p:txBody>
          <a:bodyPr/>
          <a:lstStyle/>
          <a:p>
            <a:r>
              <a:rPr lang="ru-RU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оциальный </a:t>
            </a:r>
            <a:r>
              <a:rPr lang="ru-RU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патронат. 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</a:t>
            </a: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ВОСПИТАННИЦ </a:t>
            </a:r>
            <a:r>
              <a:rPr lang="ru-RU" sz="2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РОДСТВЕННИКАМИ: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Luncheva\Desktop\IMG_1710 (2)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3528" y="2348880"/>
            <a:ext cx="3858026" cy="29523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4" descr="C:\Users\Luncheva\Desktop\IMG_1694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2348881"/>
            <a:ext cx="3935793" cy="29523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2908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семьи: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Что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делать, если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нет ожидаемых результатов от реализации ИПР: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Отрицательный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результат –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это то же результат!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роведение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супервизии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(рассмотрение случая при привлечении сторонних специалистов: юристов, психологов, социальных педагогов)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недостатке собственных ресурсов – поиск сторонних организаций, которые могли бы оказать помощь (наркологические центры,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Благотворительные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фонды,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Некоммерческие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организации,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Центры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психологической помощи по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районам, Органы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опеки 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попечительства)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МАРФО-МАРИИНСКАЯ ОБИТЕЛЬ МИЛОСЕРДИЯ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семейного устройства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Контакты: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Москва, ул. Б.Ордынка д. 34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тел. 8-495-778-21-47</a:t>
            </a:r>
          </a:p>
          <a:p>
            <a:pPr>
              <a:buNone/>
            </a:pP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-mail</a:t>
            </a:r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mmom.csu@gmail.com</a:t>
            </a:r>
            <a:endParaRPr lang="en-US" sz="24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БЛАГОДАРИМ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ВАС 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155</Words>
  <Application>Microsoft Office PowerPoint</Application>
  <PresentationFormat>Экран (4:3)</PresentationFormat>
  <Paragraphs>111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МАРФО-МАРИИНСКАЯ ОБИТЕЛЬ МИЛОСЕРДИЯ</vt:lpstr>
      <vt:lpstr>ФОРМА обращения кризисных семей в Центр семейного устройства</vt:lpstr>
      <vt:lpstr>Социальный патронат:</vt:lpstr>
      <vt:lpstr>Социальный патронат:</vt:lpstr>
      <vt:lpstr>Социальный патронат.               Направления деятельности:</vt:lpstr>
      <vt:lpstr>Социальный патронат.               Направления деятельности:</vt:lpstr>
      <vt:lpstr>Социальный патронат.               Направления деятельности:</vt:lpstr>
      <vt:lpstr>Социальный патронат.               Индивидуальная программа реабилитации семьи (ИПР):</vt:lpstr>
      <vt:lpstr>Социальный патронат.               Индивидуальная программа реабилитации семьи:</vt:lpstr>
      <vt:lpstr>Социальный патронат.               </vt:lpstr>
      <vt:lpstr>Социальный патронат.               Индивидуальная программа реабилитации семьи:</vt:lpstr>
      <vt:lpstr>МАРФО-МАРИИНСКАЯ ОБИТЕЛЬ МИЛОСЕРДИЯ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МАРФО-МАРИИНСКАЯ ОБИТЕЛЬ МИЛОСЕРДИЯ</dc:title>
  <dc:creator>К</dc:creator>
  <cp:lastModifiedBy>К</cp:lastModifiedBy>
  <cp:revision>47</cp:revision>
  <dcterms:created xsi:type="dcterms:W3CDTF">2016-04-16T18:24:01Z</dcterms:created>
  <dcterms:modified xsi:type="dcterms:W3CDTF">2016-04-21T22:10:48Z</dcterms:modified>
</cp:coreProperties>
</file>