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81" r:id="rId3"/>
    <p:sldId id="276" r:id="rId4"/>
    <p:sldId id="278" r:id="rId5"/>
    <p:sldId id="282" r:id="rId6"/>
    <p:sldId id="280" r:id="rId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34F"/>
    <a:srgbClr val="F8F8F8"/>
    <a:srgbClr val="000066"/>
    <a:srgbClr val="000099"/>
    <a:srgbClr val="003399"/>
    <a:srgbClr val="00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94" autoAdjust="0"/>
    <p:restoredTop sz="94624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2626E-778F-45EB-8CF7-69EB638D294D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6889B-47AA-4567-9F8F-1DF971E30E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310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70AB9-36CB-4257-B189-DDFF1DC32425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E0D24-DF0D-478F-9D33-F6A559BC93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7619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1E514-1F8F-40E7-8C46-DACAEC21E292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8A3B3-073A-453B-B7BF-EBAD475B65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015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BA179-1F6F-4AA6-88AF-4D51095D6890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E0285-7096-4470-B4C9-343B92FC2A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296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C0E4-9296-4198-A2CC-27171DA606D7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56ED1-0DE1-4645-A2F5-5689FCE5FE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290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4D40-2327-4E78-8CF2-4C4301D7ED1F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54236-8F04-4A19-8C04-1DF5CC0FFC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971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E9B84-1011-42EB-BEE4-7CE42C281557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86854-3AD7-4FC9-8C30-381D97A81B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410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B536-363E-48FC-8F03-AC656E9EED05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C6276-9348-4625-87F8-19F1FFB3BC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386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105DB-C901-4CE2-B7DB-036D7E1F2E81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B95CD-9177-45AE-A831-F9DF712A13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809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6C5DA-2D30-428B-B9BC-C8BC951D43FD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32677-4768-4EA1-A433-E986E9FCC3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543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6AB9E-C398-4FA6-8A24-073227CCA185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3F0A1-3396-4F92-9DFD-82CD61C08D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9098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Центр Жизн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</p:nvPr>
        </p:nvSpPr>
        <p:spPr>
          <a:xfrm>
            <a:off x="251520" y="1556792"/>
            <a:ext cx="8568952" cy="4608512"/>
          </a:xfrm>
        </p:spPr>
        <p:txBody>
          <a:bodyPr/>
          <a:lstStyle>
            <a:lvl1pPr>
              <a:buNone/>
              <a:defRPr/>
            </a:lvl1pPr>
            <a:lvl2pPr>
              <a:defRPr/>
            </a:lvl2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34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3CDDD"/>
            </a:gs>
            <a:gs pos="50000">
              <a:srgbClr val="C2D1ED"/>
            </a:gs>
            <a:gs pos="100000">
              <a:srgbClr val="E1E8F5"/>
            </a:gs>
          </a:gsLst>
          <a:lin ang="16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47FFE6-F792-4191-973D-8D39B3F32804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6933B26-C01D-468C-84C4-9783B6EEA3D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075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388" y="1341438"/>
            <a:ext cx="8785225" cy="72326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  <a:cs typeface="+mn-cs"/>
              </a:rPr>
              <a:t>Коломенский ПМПЦ «ЖИЗНЬ»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FF0000"/>
                </a:solidFill>
                <a:latin typeface="+mn-lt"/>
                <a:cs typeface="+mn-cs"/>
              </a:rPr>
              <a:t>           Проект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  <a:cs typeface="+mn-cs"/>
              </a:rPr>
              <a:t>ЛЕКЦИОННО-ВЫСТАВОЧНАЯ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  <a:cs typeface="+mn-cs"/>
              </a:rPr>
              <a:t>ДЕЯТЕЛЬНОСТЬ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НАЧАЛО  РАБОТЫ     </a:t>
            </a:r>
            <a:endParaRPr lang="ru-RU" sz="2400" b="1" i="1" u="sng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2003г.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С момента образования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FF"/>
                </a:solidFill>
                <a:latin typeface="+mn-lt"/>
                <a:cs typeface="+mn-cs"/>
              </a:rPr>
              <a:t>ПОСТАВЛЕННЫЕ ЦЕЛИ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-Формирование ответственного отношения к семейной жизни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-Профилактика абортивного мышления и деструктивного    поведения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-Подготовка общества к законодательной отмене абортов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-Изменение демографической ситуации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3077" name="Picture 4" descr="C:\Users\1\Desktop\ФЕСТИВАЛЬ\подготовка фестиваля\ФОТО ДЛЯ ФЕСТИВАЛЯ\БУКЛЕТ 2\DSCF28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1938338"/>
            <a:ext cx="3348037" cy="2714798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-</a:t>
            </a:r>
          </a:p>
        </p:txBody>
      </p:sp>
      <p:pic>
        <p:nvPicPr>
          <p:cNvPr id="4099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850" y="1412875"/>
            <a:ext cx="8496300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Коломенский ПМПЦ «ЖИЗНЬ»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ЛЕКЦИОННО-ВЫСТАВОЧНАЯ ДЕЯТЕЛЬНОСТЬ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175" y="1989138"/>
            <a:ext cx="5076825" cy="541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8F8F8"/>
                </a:solidFill>
              </a:rPr>
              <a:t>ТЕМЫ БЕСЕД И ЛЕКЦИЙ</a:t>
            </a:r>
            <a:endParaRPr lang="ru-RU" sz="2400" dirty="0">
              <a:solidFill>
                <a:srgbClr val="F8F8F8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1. Традиционные семейные ценности – основа национальной безопасности.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2. Любовь. Брак. Семья.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3. Дар жизни. Медицинские и нравственно-психологические последствия абортов.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4. Зависимости (виртуальная, никотиновая, алкогольная, наркотическая, сквернословие)  и их духовная природа.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5.Традиционные духовные воинские ценности. Мужская ответственность.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  <a:cs typeface="+mn-cs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9" name="Рисунок 8" descr="Лю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420888"/>
            <a:ext cx="3672408" cy="417646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3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557338"/>
            <a:ext cx="8964613" cy="957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Коломенский ПМПЦ «ЖИЗНЬ»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ЛЕКЦИОННО-ВЫСТАВОЧНАЯ ДЕЯТЕЛЬНОСТЬ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		      </a:t>
            </a:r>
            <a:r>
              <a:rPr lang="ru-RU" sz="2400" b="1" dirty="0">
                <a:solidFill>
                  <a:srgbClr val="FFFFFF"/>
                </a:solidFill>
                <a:latin typeface="+mn-lt"/>
                <a:cs typeface="+mn-cs"/>
              </a:rPr>
              <a:t>ТЕХНОЛОГИЯ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	</a:t>
            </a:r>
            <a:r>
              <a:rPr lang="ru-RU" sz="2400" b="1" u="sng" dirty="0">
                <a:solidFill>
                  <a:srgbClr val="19434F"/>
                </a:solidFill>
                <a:latin typeface="+mn-lt"/>
                <a:cs typeface="+mn-cs"/>
              </a:rPr>
              <a:t>1).Проведение лекций и бесед</a:t>
            </a:r>
          </a:p>
          <a:p>
            <a:pPr eaLnBrk="1" fontAlgn="auto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2400" b="1" u="sng" dirty="0">
              <a:solidFill>
                <a:srgbClr val="19434F"/>
              </a:solidFill>
              <a:latin typeface="+mn-lt"/>
              <a:cs typeface="+mn-cs"/>
            </a:endParaRPr>
          </a:p>
          <a:p>
            <a:pPr eaLnBrk="1" fontAlgn="auto" hangingPunct="1">
              <a:lnSpc>
                <a:spcPts val="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Комплексный подход  ( разраб. курса лекций)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Подкрепление лекций экспозициями выставок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«Молчаливая революция» (</a:t>
            </a:r>
            <a:r>
              <a:rPr lang="ru-RU" sz="2000" b="1" dirty="0" err="1">
                <a:solidFill>
                  <a:srgbClr val="19434F"/>
                </a:solidFill>
                <a:latin typeface="+mn-lt"/>
                <a:cs typeface="+mn-cs"/>
              </a:rPr>
              <a:t>авт.В.Потиха</a:t>
            </a: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) 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«Понимание геноцида» (авт.В Жаров)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Выставка с сопровождением  в формате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«Вопрос-Ответ» или экскурсионным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Использование  в лекции видеоматериалов и муляжей эмбрионов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Адаптация лекции к качественному и возрастному составу аудитории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Раздача  материалов для самостоятельного  усвоения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9434F"/>
                </a:solidFill>
                <a:latin typeface="+mn-lt"/>
                <a:cs typeface="+mn-cs"/>
              </a:rPr>
              <a:t>  Обратная связь ( представительская визитка для учащихся, тлф доверия)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u="sng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</a:t>
            </a:r>
          </a:p>
        </p:txBody>
      </p:sp>
      <p:pic>
        <p:nvPicPr>
          <p:cNvPr id="7173" name="Picture 3" descr="C:\Users\1\Desktop\Егорьевский ЕПЭТ\Необъявленная война_2\DSC007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2781300"/>
            <a:ext cx="3260725" cy="223678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6147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133475"/>
            <a:ext cx="9144000" cy="763270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Коломенский ПМПЦ «ЖИЗНЬ»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ЛЕКЦИОННО-ВЫСТАВОЧНАЯ ДЕЯТЕЛЬНОСТЬ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   	</a:t>
            </a:r>
            <a:r>
              <a:rPr lang="ru-RU" sz="2400" b="1" dirty="0">
                <a:solidFill>
                  <a:srgbClr val="FFFFFF"/>
                </a:solidFill>
                <a:latin typeface="+mn-lt"/>
                <a:cs typeface="+mn-cs"/>
              </a:rPr>
              <a:t>РЕЗУЛЬТАТИВНОСТЬ ПРОЕКТА 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  <a:cs typeface="+mn-cs"/>
              </a:rPr>
              <a:t>СОХРАНЁННЫЕ ЖИЗНИ ДЕТЕЙ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2.  КАЧЕСТВЕННЫЙ   ОХВАТ  АУДИТОРИИ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Учащиеся школ, ССУ, ВУЗов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Военнослужащие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Родители учащихся (родительские собрания)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3.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КОЛИЧЕСТВЕННЫЙ  ОХВАТ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В среднем около 6000 человек ежегодно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Проводится в среднем  200 лекций в год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4. ПОДГОТОВКА ПРОЛАЙФЕРОВ( семинары)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Медработники учебных заведений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Преподаватели ОПК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Семинаристы КДС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6011863" y="3860800"/>
            <a:ext cx="792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8199" name="Picture 7" descr="C:\Users\1\Documents\Люда+амфитеатр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724019" cy="279301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198" name="Picture 2" descr="C:\Users\1\Desktop\ФЕСТИВАЛЬ\подготовка фестиваля\ФОТО ДЛЯ ФЕСТИВАЛЯ\фото для буклета\Юля и Настя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1700808"/>
            <a:ext cx="1891500" cy="257664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63938" y="1412875"/>
            <a:ext cx="5580062" cy="4144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+mn-cs"/>
              </a:rPr>
              <a:t>Коломенский ПМПЦ «ЖИЗНЬ»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  <a:cs typeface="+mn-cs"/>
              </a:rPr>
              <a:t>ЛЕКЦИОННО-ВЫСТАВОЧНАЯ ДЕЯТЕЛЬНОСТЬ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FFFF"/>
                </a:solidFill>
                <a:latin typeface="+mn-lt"/>
                <a:cs typeface="+mn-cs"/>
              </a:rPr>
              <a:t>МЕТОДИЧЕСКИЕ МАТЕРИАЛЫ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1. </a:t>
            </a: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Для коллег-лекторов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DVD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диски с методическими разработками.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Макет лекционно-представительской визитки.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Визитка с тезисным изложением лекции.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Бланк-заявка организаторам в школы для составления перспективного плана бесед.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latin typeface="+mn-lt"/>
              <a:cs typeface="+mn-cs"/>
            </a:endParaRPr>
          </a:p>
        </p:txBody>
      </p:sp>
      <p:pic>
        <p:nvPicPr>
          <p:cNvPr id="10245" name="Picture 2" descr="C:\Users\1\Desktop\ФЕСТ\обложечка.t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484313"/>
            <a:ext cx="3309937" cy="3249612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23850" y="4868863"/>
            <a:ext cx="5472113" cy="21955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2. </a:t>
            </a: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Для слушателей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Представительская визитка.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Раздаточные материалы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(книги, листовки,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DVD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диски, газеты).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Видеосюжеты, презентации, плакаты, фото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(используются в лекциях)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10247" name="Picture 4" descr="E:\Новая папка\IMG_033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4869160"/>
            <a:ext cx="2592288" cy="185936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5" name="Picture 2" descr="C:\Users\1\Desktop\ФЕСТИВАЛЬ\подготовка фестиваля\ФОТО ДЛЯ ФЕСТИВАЛЯ\фото для буклета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8" y="0"/>
            <a:ext cx="892651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0825" y="2420938"/>
            <a:ext cx="84248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250825" y="1484313"/>
            <a:ext cx="86423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00"/>
                </a:solidFill>
              </a:rPr>
              <a:t>Коломенский ПМПЦ «ЖИЗНЬ»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00"/>
                </a:solidFill>
              </a:rPr>
              <a:t>ЛЕКЦИОННО-ВЫСТАВОЧНАЯ ДЕЯТЕЛЬНОСТЬ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/>
          </a:p>
        </p:txBody>
      </p:sp>
      <p:pic>
        <p:nvPicPr>
          <p:cNvPr id="12294" name="Picture 2" descr="C:\Users\1\Desktop\ФЕСТ\визит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565400"/>
            <a:ext cx="6913563" cy="371475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211</Words>
  <Application>Microsoft Office PowerPoint</Application>
  <PresentationFormat>Экран (4:3)</PresentationFormat>
  <Paragraphs>91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-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ПРАВОСЛАВНЫЙ  МЕДИКО-ПРОСВЕТИТЕЛЬСКИЙ  ЦЕНТР   ОХРАНЫ  МАТЕРИНСТВА  И  ДЕТСТВА  «ЖИЗНЬ»  создан  в  городе Коломне в 2003 году</dc:title>
  <dc:creator>1</dc:creator>
  <cp:lastModifiedBy>Дмитрий Николаевич Матвеев</cp:lastModifiedBy>
  <cp:revision>151</cp:revision>
  <dcterms:created xsi:type="dcterms:W3CDTF">2011-06-30T18:29:28Z</dcterms:created>
  <dcterms:modified xsi:type="dcterms:W3CDTF">2015-09-23T13:38:29Z</dcterms:modified>
</cp:coreProperties>
</file>