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805" autoAdjust="0"/>
  </p:normalViewPr>
  <p:slideViewPr>
    <p:cSldViewPr>
      <p:cViewPr varScale="1">
        <p:scale>
          <a:sx n="79" d="100"/>
          <a:sy n="79" d="100"/>
        </p:scale>
        <p:origin x="-25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C1A0A-9CD4-46AB-AEA1-5FB6974E2E86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A9543-2975-4887-94A0-9EBE79F8190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58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A9543-2975-4887-94A0-9EBE79F81901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089A8-2199-4E66-AD10-26B9454D972A}" type="datetimeFigureOut">
              <a:rPr lang="ru-RU" smtClean="0"/>
              <a:pPr/>
              <a:t>23.09.2015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1560-2AD8-46EB-B8E1-E508638C5F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elteeva@list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00371"/>
            <a:ext cx="7772400" cy="178595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Предабортное консультирование, опыт работы г. Ржев.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0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71678"/>
            <a:ext cx="8229600" cy="121444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Работа по данному направлению реализуется при поддержке: 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284003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Отдела по социальному служению и благотворительности Ржевской епархии;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Кафедрального собора в честь иконы Божией Матери «Оковецкая»;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рограммы «Спаси жизнь»;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 ГБУЗ Ржевского родильного дома.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14744" y="2714618"/>
            <a:ext cx="4743456" cy="642943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0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44" cy="214314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111\Desktop\000_000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357166"/>
            <a:ext cx="4357718" cy="2928934"/>
          </a:xfrm>
          <a:prstGeom prst="rect">
            <a:avLst/>
          </a:prstGeom>
          <a:noFill/>
        </p:spPr>
      </p:pic>
      <p:pic>
        <p:nvPicPr>
          <p:cNvPr id="4099" name="Picture 3" descr="C:\Users\111\Desktop\000_000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71678"/>
            <a:ext cx="5089554" cy="2857520"/>
          </a:xfrm>
          <a:prstGeom prst="rect">
            <a:avLst/>
          </a:prstGeom>
          <a:noFill/>
        </p:spPr>
      </p:pic>
      <p:pic>
        <p:nvPicPr>
          <p:cNvPr id="7" name="Picture 2" descr="C:\Users\111\Desktop\000_000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3429000"/>
            <a:ext cx="4500594" cy="307183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642918"/>
            <a:ext cx="4757742" cy="548324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  <p:pic>
        <p:nvPicPr>
          <p:cNvPr id="5124" name="Picture 4" descr="https://pp.vk.me/c625821/v625821621/38e09/EuBNqgoT-aw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14" y="0"/>
            <a:ext cx="3357586" cy="3000372"/>
          </a:xfrm>
          <a:prstGeom prst="rect">
            <a:avLst/>
          </a:prstGeom>
          <a:noFill/>
        </p:spPr>
      </p:pic>
      <p:pic>
        <p:nvPicPr>
          <p:cNvPr id="5125" name="Picture 5" descr="C:\Users\111\AppData\Local\Temp\Rar$DI00.234\01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86058"/>
            <a:ext cx="3357554" cy="4071942"/>
          </a:xfrm>
          <a:prstGeom prst="rect">
            <a:avLst/>
          </a:prstGeom>
          <a:noFill/>
        </p:spPr>
      </p:pic>
      <p:pic>
        <p:nvPicPr>
          <p:cNvPr id="5126" name="Picture 6" descr="C:\Users\111\AppData\Local\Temp\Rar$DI06.782\01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357298"/>
            <a:ext cx="3214678" cy="414338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714356"/>
            <a:ext cx="3043230" cy="54832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  <p:pic>
        <p:nvPicPr>
          <p:cNvPr id="22530" name="Picture 2" descr="http://xn--80aaelcctm1cdig2dxhg.xn--p1ai/files/2014/05/DSC0545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14818"/>
            <a:ext cx="3929090" cy="2643182"/>
          </a:xfrm>
          <a:prstGeom prst="rect">
            <a:avLst/>
          </a:prstGeom>
          <a:noFill/>
        </p:spPr>
      </p:pic>
      <p:pic>
        <p:nvPicPr>
          <p:cNvPr id="22531" name="Picture 3" descr="C:\Users\111\Desktop\000_000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071678"/>
            <a:ext cx="4214842" cy="2714644"/>
          </a:xfrm>
          <a:prstGeom prst="rect">
            <a:avLst/>
          </a:prstGeom>
          <a:noFill/>
        </p:spPr>
      </p:pic>
      <p:pic>
        <p:nvPicPr>
          <p:cNvPr id="22532" name="Picture 4" descr="C:\Users\111\Desktop\FOT5BF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0"/>
            <a:ext cx="4071934" cy="281780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14744" y="571481"/>
            <a:ext cx="4743456" cy="1428759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Статистические данные: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0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44" cy="214314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472" y="2214554"/>
            <a:ext cx="8215370" cy="3424246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 сентября по декабрь 2013 года – 17 женщин;</a:t>
            </a:r>
          </a:p>
          <a:p>
            <a:pPr algn="l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за 2014 год – 100 женщин;</a:t>
            </a:r>
          </a:p>
          <a:p>
            <a:pPr algn="l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 2015 году по август включительно  – 202 женщины.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Виды помощи: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продуктовая;</a:t>
            </a:r>
          </a:p>
          <a:p>
            <a:pPr algn="just">
              <a:buFontTx/>
              <a:buChar char="-"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вещевая;</a:t>
            </a:r>
          </a:p>
          <a:p>
            <a:pPr algn="just">
              <a:buFontTx/>
              <a:buChar char="-"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ю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ридическая;</a:t>
            </a:r>
          </a:p>
          <a:p>
            <a:pPr algn="just">
              <a:buFontTx/>
              <a:buChar char="-"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омощь священника.</a:t>
            </a: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pPr algn="just"/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4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  <p:pic>
        <p:nvPicPr>
          <p:cNvPr id="23554" name="Picture 2" descr="C:\Users\111\Desktop\Пункт продуктовой помощи\IMG_20141206_16142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57430"/>
            <a:ext cx="4714876" cy="4500570"/>
          </a:xfrm>
          <a:prstGeom prst="rect">
            <a:avLst/>
          </a:prstGeom>
          <a:noFill/>
        </p:spPr>
      </p:pic>
      <p:pic>
        <p:nvPicPr>
          <p:cNvPr id="23555" name="Picture 3" descr="C:\Users\111\Desktop\Пункт продуктовой помощи\IMG_20141206_16095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321847" y="-250045"/>
            <a:ext cx="3714752" cy="4214842"/>
          </a:xfrm>
          <a:prstGeom prst="rect">
            <a:avLst/>
          </a:prstGeom>
          <a:noFill/>
        </p:spPr>
      </p:pic>
      <p:pic>
        <p:nvPicPr>
          <p:cNvPr id="23556" name="Picture 4" descr="C:\Users\111\Desktop\Пункт продуктовой помощи\фото021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973" y="2357431"/>
            <a:ext cx="3937027" cy="450057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pPr algn="just"/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  <p:pic>
        <p:nvPicPr>
          <p:cNvPr id="24578" name="Picture 2" descr="C:\Users\111\AppData\Local\Temp\Rar$DI00.867\1 (1)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857496"/>
            <a:ext cx="3214710" cy="3625853"/>
          </a:xfrm>
          <a:prstGeom prst="rect">
            <a:avLst/>
          </a:prstGeom>
          <a:noFill/>
        </p:spPr>
      </p:pic>
      <p:pic>
        <p:nvPicPr>
          <p:cNvPr id="24579" name="Picture 3" descr="C:\Users\111\AppData\Local\Temp\Rar$DI06.508\1 (4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1214422"/>
            <a:ext cx="3357586" cy="4000528"/>
          </a:xfrm>
          <a:prstGeom prst="rect">
            <a:avLst/>
          </a:prstGeom>
          <a:noFill/>
        </p:spPr>
      </p:pic>
      <p:pic>
        <p:nvPicPr>
          <p:cNvPr id="24580" name="Picture 4" descr="C:\Users\111\AppData\Local\Temp\Rar$DI00.062\1 (5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85728"/>
            <a:ext cx="2971792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Итоги работы: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За 2014 год – 2 сохраненные жизни;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За 2015 год 8 сохраненных жизней.</a:t>
            </a:r>
          </a:p>
          <a:p>
            <a:pPr algn="just">
              <a:buNone/>
            </a:pPr>
            <a:endParaRPr lang="ru-RU" sz="4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Проблемы и трудности: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rmAutofit fontScale="77500" lnSpcReduction="20000"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подбор и подготовка профессиональных кадров;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расширение перечня проводимых работ и предлагаемой помощи;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продвижение опыта Ржева по территории Ржевской Епархии.</a:t>
            </a:r>
          </a:p>
          <a:p>
            <a:pPr algn="just">
              <a:buNone/>
            </a:pPr>
            <a:endParaRPr lang="ru-RU" sz="4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714356"/>
            <a:ext cx="5757874" cy="214314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Контактная информация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: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500306"/>
            <a:ext cx="8115328" cy="385765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Отдел по социальному служению и благотворительности Ржевской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Еапрхии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: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8(48232)3-15-82, 8-910-939-58-71, 8-930-160-22-19.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e-mail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: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hlinkClick r:id="rId3"/>
              </a:rPr>
              <a:t>elteeva@list.ru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172380, Тверская область, г. Ржев, ул. Б. Спасская, д.33/57.</a:t>
            </a:r>
          </a:p>
        </p:txBody>
      </p:sp>
      <p:pic>
        <p:nvPicPr>
          <p:cNvPr id="4" name="Picture 2" descr="C:\Users\111\Desktop\oGueTjSvP_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188</Words>
  <Application>Microsoft Office PowerPoint</Application>
  <PresentationFormat>Экран (4:3)</PresentationFormat>
  <Paragraphs>41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Предабортное консультирование, опыт работы г. Ржев.</vt:lpstr>
      <vt:lpstr>Работа по данному направлению реализуется при поддержке: </vt:lpstr>
      <vt:lpstr>Презентация PowerPoint</vt:lpstr>
      <vt:lpstr>Презентация PowerPoint</vt:lpstr>
      <vt:lpstr>Презентация PowerPoint</vt:lpstr>
      <vt:lpstr>Статистические данные: </vt:lpstr>
      <vt:lpstr>Виды помощи:</vt:lpstr>
      <vt:lpstr>Презентация PowerPoint</vt:lpstr>
      <vt:lpstr>Презентация PowerPoint</vt:lpstr>
      <vt:lpstr>Итоги работы:</vt:lpstr>
      <vt:lpstr>Проблемы и трудности:</vt:lpstr>
      <vt:lpstr>Контактная информация: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</dc:creator>
  <cp:lastModifiedBy>Дмитрий Николаевич Матвеев</cp:lastModifiedBy>
  <cp:revision>8</cp:revision>
  <dcterms:created xsi:type="dcterms:W3CDTF">2013-12-10T07:02:02Z</dcterms:created>
  <dcterms:modified xsi:type="dcterms:W3CDTF">2015-09-23T13:28:07Z</dcterms:modified>
</cp:coreProperties>
</file>