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993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367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904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024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38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08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348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339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38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217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61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499D7-354F-46DC-A781-A119E4E03EA7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5B588-AD33-410F-8A5B-6E7CE144F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66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xbK6iWMf_IU" TargetMode="External"/><Relationship Id="rId2" Type="http://schemas.openxmlformats.org/officeDocument/2006/relationships/hyperlink" Target="http://www.patriarchia.ru/db/text/1401894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kV_qGY3Mtf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conia.ru/kurs2016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73" b="15027"/>
          <a:stretch/>
        </p:blipFill>
        <p:spPr>
          <a:xfrm>
            <a:off x="1932176" y="2708920"/>
            <a:ext cx="4922145" cy="29336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0943"/>
            <a:ext cx="8953563" cy="17018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4049" y="2020778"/>
            <a:ext cx="882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Курс дистанционного обучения </a:t>
            </a:r>
            <a:r>
              <a:rPr lang="ru-RU" sz="2000" b="1" dirty="0">
                <a:solidFill>
                  <a:srgbClr val="00B0F0"/>
                </a:solidFill>
                <a:latin typeface="Georgia" panose="02040502050405020303" pitchFamily="18" charset="0"/>
              </a:rPr>
              <a:t>церковной социальной работе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3304" y="5661248"/>
            <a:ext cx="8820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B0F0"/>
                </a:solidFill>
                <a:latin typeface="Georgia" panose="02040502050405020303" pitchFamily="18" charset="0"/>
              </a:rPr>
              <a:t>«Организация и управление социальными проектами в НКО»</a:t>
            </a:r>
          </a:p>
          <a:p>
            <a:pPr algn="ctr"/>
            <a:r>
              <a:rPr lang="ru-RU" sz="2000" b="1" dirty="0">
                <a:solidFill>
                  <a:srgbClr val="00B0F0"/>
                </a:solidFill>
                <a:latin typeface="Georgia" panose="02040502050405020303" pitchFamily="18" charset="0"/>
              </a:rPr>
              <a:t>2015-2016</a:t>
            </a:r>
          </a:p>
        </p:txBody>
      </p:sp>
    </p:spTree>
    <p:extLst>
      <p:ext uri="{BB962C8B-B14F-4D97-AF65-F5344CB8AC3E}">
        <p14:creationId xmlns:p14="http://schemas.microsoft.com/office/powerpoint/2010/main" val="2888604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3362" y="231031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Программа курса обучения:</a:t>
            </a:r>
            <a:endParaRPr lang="ru-RU" sz="2400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139" y="908720"/>
            <a:ext cx="85689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AutoNum type="romanUcPeriod"/>
            </a:pPr>
            <a:r>
              <a:rPr lang="ru-RU" b="1" dirty="0" smtClean="0"/>
              <a:t>ЛЕКЦИОННАЯ ЧАСТЬ - </a:t>
            </a:r>
            <a:r>
              <a:rPr lang="ru-RU" dirty="0"/>
              <a:t>конец сентября – конец декабря 2015 г.</a:t>
            </a:r>
            <a:endParaRPr lang="ru-RU" b="1" dirty="0" smtClean="0"/>
          </a:p>
          <a:p>
            <a:endParaRPr lang="ru-RU" dirty="0" smtClean="0"/>
          </a:p>
          <a:p>
            <a:r>
              <a:rPr lang="ru-RU" dirty="0" smtClean="0"/>
              <a:t>1) Основы организации социальной работы: 23 сентября – 30 октября 2015 г.</a:t>
            </a:r>
          </a:p>
          <a:p>
            <a:pPr>
              <a:lnSpc>
                <a:spcPct val="200000"/>
              </a:lnSpc>
            </a:pPr>
            <a:r>
              <a:rPr lang="ru-RU" dirty="0"/>
              <a:t>	</a:t>
            </a:r>
            <a:r>
              <a:rPr lang="ru-RU" i="1" u="sng" dirty="0" smtClean="0"/>
              <a:t>в неделю:</a:t>
            </a:r>
          </a:p>
          <a:p>
            <a:r>
              <a:rPr lang="ru-RU" dirty="0"/>
              <a:t>	</a:t>
            </a:r>
            <a:r>
              <a:rPr lang="ru-RU" dirty="0" smtClean="0"/>
              <a:t>1-2 интернет-семинара</a:t>
            </a:r>
          </a:p>
          <a:p>
            <a:r>
              <a:rPr lang="ru-RU" dirty="0"/>
              <a:t>	</a:t>
            </a:r>
            <a:r>
              <a:rPr lang="ru-RU" dirty="0" smtClean="0"/>
              <a:t>1-2 </a:t>
            </a:r>
            <a:r>
              <a:rPr lang="ru-RU" dirty="0" err="1" smtClean="0"/>
              <a:t>видеолекции</a:t>
            </a:r>
            <a:r>
              <a:rPr lang="ru-RU" dirty="0" smtClean="0"/>
              <a:t> для самостоятельного ознакомления</a:t>
            </a:r>
          </a:p>
          <a:p>
            <a:r>
              <a:rPr lang="ru-RU" dirty="0"/>
              <a:t>	</a:t>
            </a:r>
            <a:r>
              <a:rPr lang="ru-RU" dirty="0" smtClean="0"/>
              <a:t>1 задание </a:t>
            </a:r>
          </a:p>
          <a:p>
            <a:endParaRPr lang="ru-RU" dirty="0" smtClean="0"/>
          </a:p>
          <a:p>
            <a:r>
              <a:rPr lang="ru-RU" dirty="0" smtClean="0"/>
              <a:t>2) Введение в работу по направлениям: конец октября – декабрь 2015 г.</a:t>
            </a:r>
          </a:p>
          <a:p>
            <a:pPr marL="742950" lvl="1" indent="-285750">
              <a:buFontTx/>
              <a:buChar char="-"/>
            </a:pPr>
            <a:r>
              <a:rPr lang="ru-RU" dirty="0" smtClean="0"/>
              <a:t>Помощь семьям</a:t>
            </a:r>
          </a:p>
          <a:p>
            <a:pPr marL="742950" lvl="1" indent="-285750">
              <a:buFontTx/>
              <a:buChar char="-"/>
            </a:pPr>
            <a:r>
              <a:rPr lang="ru-RU" dirty="0" smtClean="0"/>
              <a:t>Помощь беременным женщинам и профилактика абортов</a:t>
            </a:r>
          </a:p>
          <a:p>
            <a:pPr marL="742950" lvl="1" indent="-285750">
              <a:buFontTx/>
              <a:buChar char="-"/>
            </a:pPr>
            <a:r>
              <a:rPr lang="ru-RU" dirty="0" smtClean="0"/>
              <a:t>Помощи инвалидам и их семьям</a:t>
            </a:r>
          </a:p>
          <a:p>
            <a:pPr marL="742950" lvl="1" indent="-285750">
              <a:buFontTx/>
              <a:buChar char="-"/>
            </a:pPr>
            <a:r>
              <a:rPr lang="ru-RU" dirty="0" smtClean="0"/>
              <a:t>Помощь бездомным</a:t>
            </a:r>
          </a:p>
          <a:p>
            <a:pPr marL="742950" lvl="1" indent="-285750">
              <a:buFontTx/>
              <a:buChar char="-"/>
            </a:pPr>
            <a:r>
              <a:rPr lang="ru-RU" dirty="0" smtClean="0"/>
              <a:t>Помощь зависимым и их родственникам, профилактика зависимостей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д</a:t>
            </a:r>
            <a:r>
              <a:rPr lang="ru-RU" dirty="0" smtClean="0"/>
              <a:t>ругие направления</a:t>
            </a:r>
          </a:p>
          <a:p>
            <a:r>
              <a:rPr lang="ru-RU" dirty="0" smtClean="0"/>
              <a:t>Организация добровольческой деятельности – применимо ко всем направлениям</a:t>
            </a:r>
          </a:p>
          <a:p>
            <a:endParaRPr lang="ru-RU" dirty="0"/>
          </a:p>
          <a:p>
            <a:r>
              <a:rPr lang="ru-RU" dirty="0" smtClean="0"/>
              <a:t>3) Социальное проектирование: конец декабря 2015 г.</a:t>
            </a:r>
          </a:p>
        </p:txBody>
      </p:sp>
    </p:spTree>
    <p:extLst>
      <p:ext uri="{BB962C8B-B14F-4D97-AF65-F5344CB8AC3E}">
        <p14:creationId xmlns:p14="http://schemas.microsoft.com/office/powerpoint/2010/main" val="2846434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3362" y="231031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Программа курса обучения:</a:t>
            </a:r>
            <a:endParaRPr lang="ru-RU" sz="2400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196752"/>
            <a:ext cx="87443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II. </a:t>
            </a:r>
            <a:r>
              <a:rPr lang="ru-RU" b="1" dirty="0" smtClean="0"/>
              <a:t>ПРАКТИЧЕСКАЯ ЧАСТЬ</a:t>
            </a:r>
            <a:r>
              <a:rPr lang="ru-RU" dirty="0" smtClean="0"/>
              <a:t> – январь – апрель 2016 </a:t>
            </a:r>
            <a:r>
              <a:rPr lang="ru-RU" dirty="0"/>
              <a:t>г.</a:t>
            </a:r>
            <a:endParaRPr lang="ru-RU" b="1" dirty="0" smtClean="0"/>
          </a:p>
          <a:p>
            <a:endParaRPr lang="ru-RU" dirty="0" smtClean="0"/>
          </a:p>
          <a:p>
            <a:r>
              <a:rPr lang="ru-RU" dirty="0" smtClean="0"/>
              <a:t>1) Создание и написание социальных проектов: январь 2016 г.</a:t>
            </a:r>
          </a:p>
          <a:p>
            <a:r>
              <a:rPr lang="ru-RU" dirty="0"/>
              <a:t>	</a:t>
            </a:r>
            <a:endParaRPr lang="ru-RU" dirty="0" smtClean="0"/>
          </a:p>
          <a:p>
            <a:r>
              <a:rPr lang="ru-RU" dirty="0" smtClean="0"/>
              <a:t>2) Исправление и реализация проектов, консультирование у специалистов ОЦБСС МП: 	февраль-апрель 2016 г.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2536" y="3645024"/>
            <a:ext cx="87443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III. </a:t>
            </a:r>
            <a:r>
              <a:rPr lang="ru-RU" b="1" dirty="0" smtClean="0"/>
              <a:t>ЗАВЕРШЕНИЕ ОБУЧЕНИЯ </a:t>
            </a:r>
            <a:r>
              <a:rPr lang="ru-RU" dirty="0" smtClean="0"/>
              <a:t>– апрель 2016 </a:t>
            </a:r>
            <a:r>
              <a:rPr lang="ru-RU" dirty="0"/>
              <a:t>г.</a:t>
            </a:r>
            <a:endParaRPr lang="ru-RU" b="1" dirty="0" smtClean="0"/>
          </a:p>
          <a:p>
            <a:endParaRPr lang="ru-RU" dirty="0" smtClean="0"/>
          </a:p>
          <a:p>
            <a:r>
              <a:rPr lang="ru-RU" dirty="0" smtClean="0"/>
              <a:t>1) Отчетность</a:t>
            </a:r>
            <a:r>
              <a:rPr lang="ru-RU" dirty="0"/>
              <a:t>: март-апрель 2016 г.</a:t>
            </a:r>
          </a:p>
          <a:p>
            <a:r>
              <a:rPr lang="ru-RU" dirty="0"/>
              <a:t>	</a:t>
            </a:r>
            <a:endParaRPr lang="ru-RU" dirty="0" smtClean="0"/>
          </a:p>
          <a:p>
            <a:r>
              <a:rPr lang="ru-RU" dirty="0" smtClean="0"/>
              <a:t>2) Награждение успешно завершивших обучение сертификатами ОЦБСС МП и 		удостоверениями ПСТГУ</a:t>
            </a:r>
          </a:p>
        </p:txBody>
      </p:sp>
    </p:spTree>
    <p:extLst>
      <p:ext uri="{BB962C8B-B14F-4D97-AF65-F5344CB8AC3E}">
        <p14:creationId xmlns:p14="http://schemas.microsoft.com/office/powerpoint/2010/main" val="1088007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3362" y="231031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Программа курса обучения:</a:t>
            </a:r>
            <a:endParaRPr lang="ru-RU" sz="2400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127" y="1340768"/>
            <a:ext cx="8489345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IV. </a:t>
            </a:r>
            <a:r>
              <a:rPr lang="ru-RU" b="1" dirty="0" smtClean="0"/>
              <a:t>СТАЖИРОВКА</a:t>
            </a:r>
            <a:r>
              <a:rPr lang="ru-RU" dirty="0" smtClean="0"/>
              <a:t> – апрель – декабрь 2016 г.</a:t>
            </a:r>
            <a:endParaRPr lang="ru-RU" b="1" dirty="0" smtClean="0"/>
          </a:p>
          <a:p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Не обязательна </a:t>
            </a:r>
            <a:r>
              <a:rPr lang="ru-RU" dirty="0" smtClean="0"/>
              <a:t>- для всех желающих участников, успешно завершивших обучение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ru-RU" dirty="0"/>
              <a:t>На базе Московских или Екатеринбургских социальных проектов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Проводится </a:t>
            </a:r>
            <a:r>
              <a:rPr lang="ru-RU" b="1" dirty="0" smtClean="0"/>
              <a:t>бесплатно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Необходимо обеспечить дорогу до Москвы или Екатеринбурга и обратно.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Мужчинам необходимо обеспечить себе проживание. Женщины проживают бесплатно.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Продолжительность</a:t>
            </a:r>
            <a:r>
              <a:rPr lang="ru-RU" dirty="0" smtClean="0"/>
              <a:t> – от 3 до 7 дней в зависимости от количества интересующих социальных проектов. Программа составляется для каждого индивидуально.</a:t>
            </a:r>
          </a:p>
          <a:p>
            <a:pPr>
              <a:lnSpc>
                <a:spcPct val="15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6953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70" y="332656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ЗАДАНИЕ:</a:t>
            </a:r>
            <a:endParaRPr lang="ru-RU" sz="2400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127" y="1340768"/>
            <a:ext cx="8489345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dirty="0" smtClean="0"/>
              <a:t>Прочитать </a:t>
            </a:r>
            <a:r>
              <a:rPr lang="ru-RU" dirty="0"/>
              <a:t>документ </a:t>
            </a:r>
            <a:r>
              <a:rPr lang="ru-RU" dirty="0" smtClean="0"/>
              <a:t>«</a:t>
            </a:r>
            <a:r>
              <a:rPr lang="ru-RU" b="1" dirty="0" smtClean="0"/>
              <a:t>О </a:t>
            </a:r>
            <a:r>
              <a:rPr lang="ru-RU" b="1" dirty="0"/>
              <a:t>принципах организации социальной работы в Русской Православной </a:t>
            </a:r>
            <a:r>
              <a:rPr lang="ru-RU" b="1" dirty="0" smtClean="0"/>
              <a:t>Церкви</a:t>
            </a:r>
            <a:r>
              <a:rPr lang="ru-RU" dirty="0" smtClean="0"/>
              <a:t>»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		</a:t>
            </a:r>
            <a:r>
              <a:rPr lang="en-US" b="1" dirty="0" smtClean="0">
                <a:hlinkClick r:id="rId2"/>
              </a:rPr>
              <a:t>http</a:t>
            </a:r>
            <a:r>
              <a:rPr lang="en-US" b="1" dirty="0">
                <a:hlinkClick r:id="rId2"/>
              </a:rPr>
              <a:t>://www.patriarchia.ru/db/text/1401894.html</a:t>
            </a:r>
            <a:endParaRPr lang="ru-RU" b="1" dirty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ru-RU" dirty="0" smtClean="0"/>
              <a:t>Просмотреть </a:t>
            </a:r>
            <a:r>
              <a:rPr lang="ru-RU" dirty="0" err="1" smtClean="0"/>
              <a:t>видеолекцию</a:t>
            </a:r>
            <a:r>
              <a:rPr lang="ru-RU" dirty="0" smtClean="0"/>
              <a:t> </a:t>
            </a:r>
            <a:r>
              <a:rPr lang="ru-RU" b="1" dirty="0" smtClean="0"/>
              <a:t>«Социальная работа и социальное служение в жизни общества»: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		</a:t>
            </a:r>
            <a:r>
              <a:rPr lang="en-US" b="1" dirty="0" smtClean="0">
                <a:hlinkClick r:id="rId3"/>
              </a:rPr>
              <a:t>http</a:t>
            </a:r>
            <a:r>
              <a:rPr lang="en-US" b="1" dirty="0">
                <a:hlinkClick r:id="rId3"/>
              </a:rPr>
              <a:t>://www.youtube.com/watch?v=xbK6iWMf_IU</a:t>
            </a:r>
            <a:endParaRPr lang="ru-RU" b="1" dirty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/>
              <a:t>Если у Вас не удалось </a:t>
            </a:r>
            <a:r>
              <a:rPr lang="ru-RU" dirty="0" smtClean="0"/>
              <a:t>23 сентября 2015 </a:t>
            </a:r>
            <a:r>
              <a:rPr lang="ru-RU" dirty="0"/>
              <a:t>принять участие в первом интернет-семинаре курса обучения (или по каким-либо причинам Вы не смогли просмотреть выступление Патриарха в начале </a:t>
            </a:r>
            <a:r>
              <a:rPr lang="ru-RU" dirty="0" smtClean="0"/>
              <a:t>занятия), запись доступна по ссылке:</a:t>
            </a:r>
            <a:endParaRPr lang="ru-RU" dirty="0"/>
          </a:p>
          <a:p>
            <a:pPr algn="ctr">
              <a:lnSpc>
                <a:spcPct val="150000"/>
              </a:lnSpc>
            </a:pPr>
            <a:r>
              <a:rPr lang="en-US" b="1" dirty="0">
                <a:hlinkClick r:id="rId4"/>
              </a:rPr>
              <a:t>http://www.youtube.com/watch?v=kV_qGY3Mtf4</a:t>
            </a:r>
            <a:endParaRPr lang="en-US" b="1" dirty="0"/>
          </a:p>
          <a:p>
            <a:pPr algn="ctr">
              <a:lnSpc>
                <a:spcPct val="150000"/>
              </a:lnSpc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850917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70" y="332656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Ближайшие интернет-семинары:</a:t>
            </a:r>
            <a:endParaRPr lang="ru-RU" sz="2400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127" y="1340768"/>
            <a:ext cx="84893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28 </a:t>
            </a:r>
            <a:r>
              <a:rPr lang="ru-RU" sz="2000" b="1" dirty="0" smtClean="0"/>
              <a:t>сентября</a:t>
            </a:r>
            <a:r>
              <a:rPr lang="ru-RU" sz="2000" dirty="0" smtClean="0"/>
              <a:t>, понедельник</a:t>
            </a:r>
            <a:r>
              <a:rPr lang="ru-RU" sz="2000" b="1" dirty="0" smtClean="0"/>
              <a:t>, 12:00 </a:t>
            </a:r>
            <a:r>
              <a:rPr lang="ru-RU" sz="2000" dirty="0" smtClean="0"/>
              <a:t>(</a:t>
            </a:r>
            <a:r>
              <a:rPr lang="ru-RU" sz="2000" dirty="0" err="1" smtClean="0"/>
              <a:t>мск</a:t>
            </a:r>
            <a:r>
              <a:rPr lang="ru-RU" sz="2000" dirty="0"/>
              <a:t>): </a:t>
            </a:r>
            <a:endParaRPr lang="ru-RU" sz="2000" dirty="0" smtClean="0"/>
          </a:p>
          <a:p>
            <a:pPr>
              <a:lnSpc>
                <a:spcPct val="150000"/>
              </a:lnSpc>
            </a:pPr>
            <a:r>
              <a:rPr lang="ru-RU" sz="2000" dirty="0"/>
              <a:t>	</a:t>
            </a:r>
            <a:r>
              <a:rPr lang="ru-RU" sz="2000" dirty="0" smtClean="0"/>
              <a:t>«Основы </a:t>
            </a:r>
            <a:r>
              <a:rPr lang="ru-RU" sz="2000" dirty="0"/>
              <a:t>права для церковных социальных </a:t>
            </a:r>
            <a:r>
              <a:rPr lang="ru-RU" sz="2000" dirty="0" smtClean="0"/>
              <a:t>работников»</a:t>
            </a:r>
          </a:p>
          <a:p>
            <a:endParaRPr lang="ru-RU" sz="2000" b="1" dirty="0"/>
          </a:p>
          <a:p>
            <a:r>
              <a:rPr lang="ru-RU" sz="2000" b="1" dirty="0" smtClean="0"/>
              <a:t>1 октября</a:t>
            </a:r>
            <a:r>
              <a:rPr lang="ru-RU" sz="2000" dirty="0" smtClean="0"/>
              <a:t>, четверг, </a:t>
            </a:r>
            <a:r>
              <a:rPr lang="ru-RU" sz="2000" b="1" dirty="0" smtClean="0"/>
              <a:t>11:00</a:t>
            </a:r>
            <a:r>
              <a:rPr lang="ru-RU" sz="2000" dirty="0" smtClean="0"/>
              <a:t> (</a:t>
            </a:r>
            <a:r>
              <a:rPr lang="ru-RU" sz="2000" dirty="0" err="1" smtClean="0"/>
              <a:t>мск</a:t>
            </a:r>
            <a:r>
              <a:rPr lang="ru-RU" sz="2000" dirty="0"/>
              <a:t>): </a:t>
            </a:r>
            <a:endParaRPr lang="ru-RU" sz="2000" dirty="0" smtClean="0"/>
          </a:p>
          <a:p>
            <a:pPr>
              <a:lnSpc>
                <a:spcPct val="150000"/>
              </a:lnSpc>
            </a:pPr>
            <a:r>
              <a:rPr lang="ru-RU" sz="2000" dirty="0"/>
              <a:t>	</a:t>
            </a:r>
            <a:r>
              <a:rPr lang="ru-RU" sz="2000" dirty="0" smtClean="0"/>
              <a:t>«</a:t>
            </a:r>
            <a:r>
              <a:rPr lang="ru-RU" sz="2000" dirty="0"/>
              <a:t>Основы организация социальной </a:t>
            </a:r>
            <a:r>
              <a:rPr lang="ru-RU" sz="2000" dirty="0" smtClean="0"/>
              <a:t>деятельности</a:t>
            </a:r>
            <a:r>
              <a:rPr lang="ru-RU" sz="2000" dirty="0" smtClean="0"/>
              <a:t>»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5 </a:t>
            </a:r>
            <a:r>
              <a:rPr lang="ru-RU" sz="2000" b="1" dirty="0"/>
              <a:t>октября</a:t>
            </a:r>
            <a:r>
              <a:rPr lang="ru-RU" sz="2000" dirty="0"/>
              <a:t>, </a:t>
            </a:r>
            <a:r>
              <a:rPr lang="ru-RU" sz="2000" dirty="0" smtClean="0"/>
              <a:t>понедельник, </a:t>
            </a:r>
            <a:r>
              <a:rPr lang="ru-RU" sz="2000" b="1" dirty="0"/>
              <a:t>11:00</a:t>
            </a:r>
            <a:r>
              <a:rPr lang="ru-RU" sz="2000" dirty="0"/>
              <a:t> (</a:t>
            </a:r>
            <a:r>
              <a:rPr lang="ru-RU" sz="2000" dirty="0" err="1"/>
              <a:t>мск</a:t>
            </a:r>
            <a:r>
              <a:rPr lang="ru-RU" sz="2000" dirty="0"/>
              <a:t>): </a:t>
            </a:r>
          </a:p>
          <a:p>
            <a:pPr algn="ctr">
              <a:lnSpc>
                <a:spcPct val="150000"/>
              </a:lnSpc>
            </a:pPr>
            <a:r>
              <a:rPr lang="ru-RU" sz="2000" smtClean="0"/>
              <a:t>«</a:t>
            </a:r>
            <a:r>
              <a:rPr lang="ru-RU" sz="2000" dirty="0"/>
              <a:t>Вводный семинар по организации социальной работы в области </a:t>
            </a:r>
            <a:r>
              <a:rPr lang="ru-RU" sz="2000" dirty="0" smtClean="0"/>
              <a:t>поддержки </a:t>
            </a:r>
            <a:r>
              <a:rPr lang="ru-RU" sz="2000" dirty="0"/>
              <a:t>семьи, защиты материнства и </a:t>
            </a:r>
            <a:r>
              <a:rPr lang="ru-RU" sz="2000"/>
              <a:t>детства</a:t>
            </a:r>
            <a:r>
              <a:rPr lang="ru-RU" sz="2000" smtClean="0"/>
              <a:t>»</a:t>
            </a:r>
            <a:endParaRPr lang="ru-RU" sz="2000" dirty="0" smtClean="0"/>
          </a:p>
          <a:p>
            <a:endParaRPr lang="ru-RU" sz="2000" dirty="0"/>
          </a:p>
          <a:p>
            <a:pPr algn="ctr"/>
            <a:endParaRPr lang="ru-RU" sz="2000" dirty="0" smtClean="0"/>
          </a:p>
          <a:p>
            <a:pPr algn="ctr"/>
            <a:r>
              <a:rPr lang="ru-RU" sz="2000" b="1" dirty="0" smtClean="0"/>
              <a:t>АКТУАЛЬНОЕ РАСПИСАНИЕ БЛИЖАЙШИХ ИНТЕРНЕТ-СЕМНИАРОВ:</a:t>
            </a:r>
          </a:p>
          <a:p>
            <a:pPr algn="ctr"/>
            <a:endParaRPr lang="ru-RU" sz="2000" dirty="0" smtClean="0"/>
          </a:p>
          <a:p>
            <a:pPr algn="ctr"/>
            <a:r>
              <a:rPr lang="en-US" sz="2000" dirty="0">
                <a:hlinkClick r:id="rId2"/>
              </a:rPr>
              <a:t>http://www.diaconia.ru/kurs2016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442479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194</Words>
  <Application>Microsoft Office PowerPoint</Application>
  <PresentationFormat>Экран (4:3)</PresentationFormat>
  <Paragraphs>63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IKulikov</dc:creator>
  <cp:lastModifiedBy>Игорь</cp:lastModifiedBy>
  <cp:revision>14</cp:revision>
  <dcterms:created xsi:type="dcterms:W3CDTF">2015-09-22T09:30:32Z</dcterms:created>
  <dcterms:modified xsi:type="dcterms:W3CDTF">2015-09-24T20:28:20Z</dcterms:modified>
</cp:coreProperties>
</file>