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4" r:id="rId10"/>
    <p:sldId id="267" r:id="rId11"/>
    <p:sldId id="268" r:id="rId12"/>
    <p:sldId id="269" r:id="rId13"/>
    <p:sldId id="270" r:id="rId14"/>
    <p:sldId id="274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Каналы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explosion val="5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Радио</c:v>
                </c:pt>
                <c:pt idx="1">
                  <c:v>ТВ</c:v>
                </c:pt>
                <c:pt idx="2">
                  <c:v>Газеты</c:v>
                </c:pt>
                <c:pt idx="3">
                  <c:v>Интернет</c:v>
                </c:pt>
                <c:pt idx="4">
                  <c:v>Знакомые</c:v>
                </c:pt>
                <c:pt idx="5">
                  <c:v>Священник</c:v>
                </c:pt>
                <c:pt idx="6">
                  <c:v>Объявление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17</c:v>
                </c:pt>
                <c:pt idx="1">
                  <c:v>6</c:v>
                </c:pt>
                <c:pt idx="2">
                  <c:v>7</c:v>
                </c:pt>
                <c:pt idx="3">
                  <c:v>223</c:v>
                </c:pt>
                <c:pt idx="4">
                  <c:v>113</c:v>
                </c:pt>
                <c:pt idx="5">
                  <c:v>7</c:v>
                </c:pt>
                <c:pt idx="6">
                  <c:v>20</c:v>
                </c:pt>
              </c:numCache>
            </c:numRef>
          </c:val>
        </c:ser>
        <c:dLbls>
          <c:showPercent val="1"/>
        </c:dLbls>
        <c:firstSliceAng val="172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9.791666666666668E-2"/>
          <c:y val="0.32545841535433079"/>
          <c:w val="0.17048209741081499"/>
          <c:h val="0.4057626863722835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ПОЛ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334</c:v>
                </c:pt>
              </c:numCache>
            </c:numRef>
          </c:val>
        </c:ser>
        <c:dLbls>
          <c:showVal val="1"/>
        </c:dLbls>
        <c:overlap val="-25"/>
        <c:axId val="86986112"/>
        <c:axId val="86996096"/>
      </c:barChart>
      <c:catAx>
        <c:axId val="86986112"/>
        <c:scaling>
          <c:orientation val="minMax"/>
        </c:scaling>
        <c:axPos val="b"/>
        <c:numFmt formatCode="General" sourceLinked="1"/>
        <c:majorTickMark val="none"/>
        <c:tickLblPos val="nextTo"/>
        <c:crossAx val="86996096"/>
        <c:crosses val="autoZero"/>
        <c:auto val="1"/>
        <c:lblAlgn val="ctr"/>
        <c:lblOffset val="100"/>
      </c:catAx>
      <c:valAx>
        <c:axId val="8699609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6986112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ВОЗРАСТ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&gt; 18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18-25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26-35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175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36-45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46-55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&gt;56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</c:ser>
        <c:dLbls>
          <c:showVal val="1"/>
        </c:dLbls>
        <c:overlap val="-25"/>
        <c:axId val="90369024"/>
        <c:axId val="87302912"/>
      </c:barChart>
      <c:catAx>
        <c:axId val="90369024"/>
        <c:scaling>
          <c:orientation val="minMax"/>
        </c:scaling>
        <c:axPos val="b"/>
        <c:numFmt formatCode="General" sourceLinked="1"/>
        <c:majorTickMark val="none"/>
        <c:tickLblPos val="nextTo"/>
        <c:crossAx val="87302912"/>
        <c:crosses val="autoZero"/>
        <c:auto val="1"/>
        <c:lblAlgn val="ctr"/>
        <c:lblOffset val="100"/>
      </c:catAx>
      <c:valAx>
        <c:axId val="87302912"/>
        <c:scaling>
          <c:orientation val="minMax"/>
        </c:scaling>
        <c:delete val="1"/>
        <c:axPos val="l"/>
        <c:numFmt formatCode="General" sourceLinked="1"/>
        <c:tickLblPos val="none"/>
        <c:crossAx val="90369024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ВОЦЕРКОВЛЕННОСТЬ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5.8870839747964483E-2"/>
          <c:y val="0.17873372625566283"/>
          <c:w val="0.69997440760550489"/>
          <c:h val="0.6332690950500714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3"/>
                <c:pt idx="0">
                  <c:v>указали храм</c:v>
                </c:pt>
                <c:pt idx="2">
                  <c:v>есть благословение духвоника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284</c:v>
                </c:pt>
                <c:pt idx="2">
                  <c:v>70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3"/>
                <c:pt idx="0">
                  <c:v>указали храм</c:v>
                </c:pt>
                <c:pt idx="2">
                  <c:v>есть благословение духвоника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138</c:v>
                </c:pt>
                <c:pt idx="2">
                  <c:v>352</c:v>
                </c:pt>
              </c:numCache>
            </c:numRef>
          </c:val>
        </c:ser>
        <c:dLbls>
          <c:showVal val="1"/>
        </c:dLbls>
        <c:overlap val="-25"/>
        <c:axId val="87345408"/>
        <c:axId val="87351296"/>
      </c:barChart>
      <c:dateAx>
        <c:axId val="8734540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 rot="-5400000" vert="horz"/>
          <a:lstStyle/>
          <a:p>
            <a:pPr>
              <a:defRPr sz="1600"/>
            </a:pPr>
            <a:endParaRPr lang="ru-RU"/>
          </a:p>
        </c:txPr>
        <c:crossAx val="87351296"/>
        <c:crosses val="autoZero"/>
        <c:lblOffset val="100"/>
        <c:baseTimeUnit val="days"/>
      </c:dateAx>
      <c:valAx>
        <c:axId val="8735129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7345408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ПОПУЛЯРНЫЕ</a:t>
            </a:r>
            <a:r>
              <a:rPr lang="ru-RU" baseline="0" dirty="0" smtClean="0"/>
              <a:t> ПРОФЕССИИ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3.8040435594302174E-2"/>
          <c:y val="0.25200319881889766"/>
          <c:w val="0.92391912881139548"/>
          <c:h val="0.6614318405511815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экономист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педагог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врач, медсестра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юрист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программист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13</c:v>
                </c:pt>
              </c:numCache>
            </c:numRef>
          </c:val>
        </c:ser>
        <c:dLbls>
          <c:showVal val="1"/>
        </c:dLbls>
        <c:overlap val="-25"/>
        <c:axId val="90665728"/>
        <c:axId val="90667264"/>
      </c:barChart>
      <c:catAx>
        <c:axId val="90665728"/>
        <c:scaling>
          <c:orientation val="minMax"/>
        </c:scaling>
        <c:axPos val="b"/>
        <c:numFmt formatCode="General" sourceLinked="1"/>
        <c:majorTickMark val="none"/>
        <c:tickLblPos val="nextTo"/>
        <c:crossAx val="90667264"/>
        <c:crosses val="autoZero"/>
        <c:auto val="1"/>
        <c:lblAlgn val="ctr"/>
        <c:lblOffset val="100"/>
      </c:catAx>
      <c:valAx>
        <c:axId val="9066726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906657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454255082768581"/>
          <c:y val="0.21248924817825796"/>
          <c:w val="0.45457449172314202"/>
          <c:h val="0.6262579388733450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7359B2-9421-429C-B904-E1193ABBAD44}" type="doc">
      <dgm:prSet loTypeId="urn:microsoft.com/office/officeart/2005/8/layout/hProcess9" loCatId="process" qsTypeId="urn:microsoft.com/office/officeart/2005/8/quickstyle/simple1#11" qsCatId="simple" csTypeId="urn:microsoft.com/office/officeart/2005/8/colors/colorful1#1" csCatId="colorful" phldr="1"/>
      <dgm:spPr/>
    </dgm:pt>
    <dgm:pt modelId="{8F5003C1-46CD-4FFB-B7AA-82CA9868E724}">
      <dgm:prSet phldrT="[Текст]" custT="1"/>
      <dgm:spPr/>
      <dgm:t>
        <a:bodyPr/>
        <a:lstStyle/>
        <a:p>
          <a:r>
            <a:rPr lang="ru-RU" sz="1800" dirty="0" smtClean="0"/>
            <a:t>Поток просьб на справочный телефон</a:t>
          </a:r>
          <a:endParaRPr lang="ru-RU" sz="1800" dirty="0"/>
        </a:p>
      </dgm:t>
    </dgm:pt>
    <dgm:pt modelId="{6E7F3719-81C4-40EA-BF05-D1BCE943F180}" type="parTrans" cxnId="{9BB030D6-F2FE-4200-8F10-5C5D68286145}">
      <dgm:prSet/>
      <dgm:spPr/>
      <dgm:t>
        <a:bodyPr/>
        <a:lstStyle/>
        <a:p>
          <a:endParaRPr lang="ru-RU"/>
        </a:p>
      </dgm:t>
    </dgm:pt>
    <dgm:pt modelId="{6092F1A9-8CA1-4C37-B84E-471E1C140158}" type="sibTrans" cxnId="{9BB030D6-F2FE-4200-8F10-5C5D68286145}">
      <dgm:prSet/>
      <dgm:spPr/>
      <dgm:t>
        <a:bodyPr/>
        <a:lstStyle/>
        <a:p>
          <a:endParaRPr lang="ru-RU"/>
        </a:p>
      </dgm:t>
    </dgm:pt>
    <dgm:pt modelId="{870B6F2D-E1A4-4958-8301-81462F4D4E17}">
      <dgm:prSet phldrT="[Текст]" custT="1"/>
      <dgm:spPr/>
      <dgm:t>
        <a:bodyPr/>
        <a:lstStyle/>
        <a:p>
          <a:r>
            <a:rPr lang="ru-RU" sz="1800" dirty="0" smtClean="0"/>
            <a:t>Создание службы в 2006 г.</a:t>
          </a:r>
          <a:endParaRPr lang="ru-RU" sz="1800" dirty="0"/>
        </a:p>
      </dgm:t>
    </dgm:pt>
    <dgm:pt modelId="{BBD9AFB5-566F-4D6F-ACF1-FAD472CCAA6E}" type="parTrans" cxnId="{5B07107B-2076-4121-A8BD-547F01ED3292}">
      <dgm:prSet/>
      <dgm:spPr/>
      <dgm:t>
        <a:bodyPr/>
        <a:lstStyle/>
        <a:p>
          <a:endParaRPr lang="ru-RU"/>
        </a:p>
      </dgm:t>
    </dgm:pt>
    <dgm:pt modelId="{C1045BA7-7A71-4F57-B492-993E5AD9B7F1}" type="sibTrans" cxnId="{5B07107B-2076-4121-A8BD-547F01ED3292}">
      <dgm:prSet/>
      <dgm:spPr/>
      <dgm:t>
        <a:bodyPr/>
        <a:lstStyle/>
        <a:p>
          <a:endParaRPr lang="ru-RU"/>
        </a:p>
      </dgm:t>
    </dgm:pt>
    <dgm:pt modelId="{DD149E0B-E115-48B9-89BF-412477C069D1}">
      <dgm:prSet phldrT="[Текст]" custT="1"/>
      <dgm:spPr/>
      <dgm:t>
        <a:bodyPr/>
        <a:lstStyle/>
        <a:p>
          <a:r>
            <a:rPr lang="ru-RU" sz="1800" dirty="0" smtClean="0"/>
            <a:t>200</a:t>
          </a:r>
          <a:r>
            <a:rPr lang="el-GR" sz="1800" dirty="0" smtClean="0"/>
            <a:t>9</a:t>
          </a:r>
          <a:r>
            <a:rPr lang="ru-RU" sz="1800" dirty="0" smtClean="0"/>
            <a:t> – первый сотрудник - 500  добровольцев</a:t>
          </a:r>
          <a:endParaRPr lang="ru-RU" sz="1800" dirty="0"/>
        </a:p>
      </dgm:t>
    </dgm:pt>
    <dgm:pt modelId="{A1C990A7-6722-468D-B4BE-B0D38717B69C}" type="parTrans" cxnId="{E09437F6-6868-417A-8B12-DAEF0B834EB0}">
      <dgm:prSet/>
      <dgm:spPr/>
      <dgm:t>
        <a:bodyPr/>
        <a:lstStyle/>
        <a:p>
          <a:endParaRPr lang="ru-RU"/>
        </a:p>
      </dgm:t>
    </dgm:pt>
    <dgm:pt modelId="{7354121B-D98A-4918-AB0C-C18266F0AE1C}" type="sibTrans" cxnId="{E09437F6-6868-417A-8B12-DAEF0B834EB0}">
      <dgm:prSet/>
      <dgm:spPr/>
      <dgm:t>
        <a:bodyPr/>
        <a:lstStyle/>
        <a:p>
          <a:endParaRPr lang="ru-RU"/>
        </a:p>
      </dgm:t>
    </dgm:pt>
    <dgm:pt modelId="{4478C0AD-CDB9-40FC-9C90-2C1E326C1153}">
      <dgm:prSet phldrT="[Текст]" custT="1"/>
      <dgm:spPr/>
      <dgm:t>
        <a:bodyPr/>
        <a:lstStyle/>
        <a:p>
          <a:r>
            <a:rPr lang="ru-RU" sz="1800" dirty="0" smtClean="0"/>
            <a:t>2015 – 1500 добровольцев</a:t>
          </a:r>
          <a:endParaRPr lang="ru-RU" sz="1800" dirty="0"/>
        </a:p>
      </dgm:t>
    </dgm:pt>
    <dgm:pt modelId="{0946F6C8-3597-4AED-A042-EF0E4FC6484E}" type="parTrans" cxnId="{02BAEE45-CE98-41B8-8A66-5A0AD224E178}">
      <dgm:prSet/>
      <dgm:spPr/>
      <dgm:t>
        <a:bodyPr/>
        <a:lstStyle/>
        <a:p>
          <a:endParaRPr lang="ru-RU"/>
        </a:p>
      </dgm:t>
    </dgm:pt>
    <dgm:pt modelId="{F6EA00AE-372B-40CF-BFB3-463B8152CA09}" type="sibTrans" cxnId="{02BAEE45-CE98-41B8-8A66-5A0AD224E178}">
      <dgm:prSet/>
      <dgm:spPr/>
      <dgm:t>
        <a:bodyPr/>
        <a:lstStyle/>
        <a:p>
          <a:endParaRPr lang="ru-RU"/>
        </a:p>
      </dgm:t>
    </dgm:pt>
    <dgm:pt modelId="{32C0ACD3-2EDA-411F-B31E-7D583550E22C}">
      <dgm:prSet phldrT="[Текст]" custT="1"/>
      <dgm:spPr/>
      <dgm:t>
        <a:bodyPr/>
        <a:lstStyle/>
        <a:p>
          <a:r>
            <a:rPr lang="ru-RU" sz="1800" dirty="0" smtClean="0"/>
            <a:t>Помощь оказывается на 377 постах на дому и в 19 учреждениях </a:t>
          </a:r>
          <a:endParaRPr lang="ru-RU" sz="1800" dirty="0"/>
        </a:p>
      </dgm:t>
    </dgm:pt>
    <dgm:pt modelId="{A0895A73-AFB1-4590-BAB9-41B56D5BD437}" type="parTrans" cxnId="{749B2D67-A1BE-4F6D-B566-962016C60441}">
      <dgm:prSet/>
      <dgm:spPr/>
      <dgm:t>
        <a:bodyPr/>
        <a:lstStyle/>
        <a:p>
          <a:endParaRPr lang="ru-RU"/>
        </a:p>
      </dgm:t>
    </dgm:pt>
    <dgm:pt modelId="{6190B9DF-3C9C-4497-8D76-163C7D2A0269}" type="sibTrans" cxnId="{749B2D67-A1BE-4F6D-B566-962016C60441}">
      <dgm:prSet/>
      <dgm:spPr/>
      <dgm:t>
        <a:bodyPr/>
        <a:lstStyle/>
        <a:p>
          <a:endParaRPr lang="ru-RU"/>
        </a:p>
      </dgm:t>
    </dgm:pt>
    <dgm:pt modelId="{80C3FF33-A865-47BC-8A64-00FEDF8FBBDE}" type="pres">
      <dgm:prSet presAssocID="{F97359B2-9421-429C-B904-E1193ABBAD44}" presName="CompostProcess" presStyleCnt="0">
        <dgm:presLayoutVars>
          <dgm:dir/>
          <dgm:resizeHandles val="exact"/>
        </dgm:presLayoutVars>
      </dgm:prSet>
      <dgm:spPr/>
    </dgm:pt>
    <dgm:pt modelId="{1386B367-86CF-467B-8B57-83E92F1FFDCF}" type="pres">
      <dgm:prSet presAssocID="{F97359B2-9421-429C-B904-E1193ABBAD44}" presName="arrow" presStyleLbl="bgShp" presStyleIdx="0" presStyleCnt="1" custLinFactNeighborX="0" custLinFactNeighborY="-4000"/>
      <dgm:spPr/>
    </dgm:pt>
    <dgm:pt modelId="{478528E1-0485-4B73-89F2-49310C5921C3}" type="pres">
      <dgm:prSet presAssocID="{F97359B2-9421-429C-B904-E1193ABBAD44}" presName="linearProcess" presStyleCnt="0"/>
      <dgm:spPr/>
    </dgm:pt>
    <dgm:pt modelId="{057F4986-42DB-4647-8E4A-297EC7EC9CCF}" type="pres">
      <dgm:prSet presAssocID="{8F5003C1-46CD-4FFB-B7AA-82CA9868E724}" presName="textNode" presStyleLbl="node1" presStyleIdx="0" presStyleCnt="5" custScaleX="121456" custLinFactNeighborX="92128" custLinFactNeighborY="9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BE7280-C85B-4B49-97D1-1679D278DC48}" type="pres">
      <dgm:prSet presAssocID="{6092F1A9-8CA1-4C37-B84E-471E1C140158}" presName="sibTrans" presStyleCnt="0"/>
      <dgm:spPr/>
    </dgm:pt>
    <dgm:pt modelId="{F094C12E-ED4E-451B-A3D0-D91198BDBCFC}" type="pres">
      <dgm:prSet presAssocID="{870B6F2D-E1A4-4958-8301-81462F4D4E17}" presName="textNode" presStyleLbl="node1" presStyleIdx="1" presStyleCnt="5" custLinFactNeighborX="57236" custLinFactNeighborY="-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51BDE-115C-46B8-A547-40FF5C7D156F}" type="pres">
      <dgm:prSet presAssocID="{C1045BA7-7A71-4F57-B492-993E5AD9B7F1}" presName="sibTrans" presStyleCnt="0"/>
      <dgm:spPr/>
    </dgm:pt>
    <dgm:pt modelId="{9196CC78-08C3-4614-BF0F-700E12BD3AFF}" type="pres">
      <dgm:prSet presAssocID="{DD149E0B-E115-48B9-89BF-412477C069D1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B3A7AD-7AC8-4095-A632-5F02C330827D}" type="pres">
      <dgm:prSet presAssocID="{7354121B-D98A-4918-AB0C-C18266F0AE1C}" presName="sibTrans" presStyleCnt="0"/>
      <dgm:spPr/>
    </dgm:pt>
    <dgm:pt modelId="{AA680A34-9EC3-4789-9FE0-97FD23224600}" type="pres">
      <dgm:prSet presAssocID="{4478C0AD-CDB9-40FC-9C90-2C1E326C1153}" presName="textNode" presStyleLbl="node1" presStyleIdx="3" presStyleCnt="5" custLinFactNeighborX="-35106" custLinFactNeighborY="-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064CA1-4100-4B86-8D7C-39CE6023E9D4}" type="pres">
      <dgm:prSet presAssocID="{F6EA00AE-372B-40CF-BFB3-463B8152CA09}" presName="sibTrans" presStyleCnt="0"/>
      <dgm:spPr/>
    </dgm:pt>
    <dgm:pt modelId="{164C00C4-098D-482A-8014-EA4B3F1AA394}" type="pres">
      <dgm:prSet presAssocID="{32C0ACD3-2EDA-411F-B31E-7D583550E22C}" presName="textNode" presStyleLbl="node1" presStyleIdx="4" presStyleCnt="5" custScaleX="126851" custScaleY="167721" custLinFactNeighborX="-95807" custLinFactNeighborY="21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07107B-2076-4121-A8BD-547F01ED3292}" srcId="{F97359B2-9421-429C-B904-E1193ABBAD44}" destId="{870B6F2D-E1A4-4958-8301-81462F4D4E17}" srcOrd="1" destOrd="0" parTransId="{BBD9AFB5-566F-4D6F-ACF1-FAD472CCAA6E}" sibTransId="{C1045BA7-7A71-4F57-B492-993E5AD9B7F1}"/>
    <dgm:cxn modelId="{5E9A0865-5775-4AC5-ADDB-3C6BE9CB39CA}" type="presOf" srcId="{4478C0AD-CDB9-40FC-9C90-2C1E326C1153}" destId="{AA680A34-9EC3-4789-9FE0-97FD23224600}" srcOrd="0" destOrd="0" presId="urn:microsoft.com/office/officeart/2005/8/layout/hProcess9"/>
    <dgm:cxn modelId="{CECAD57D-405E-4736-A099-C18E701F5211}" type="presOf" srcId="{DD149E0B-E115-48B9-89BF-412477C069D1}" destId="{9196CC78-08C3-4614-BF0F-700E12BD3AFF}" srcOrd="0" destOrd="0" presId="urn:microsoft.com/office/officeart/2005/8/layout/hProcess9"/>
    <dgm:cxn modelId="{749B2D67-A1BE-4F6D-B566-962016C60441}" srcId="{F97359B2-9421-429C-B904-E1193ABBAD44}" destId="{32C0ACD3-2EDA-411F-B31E-7D583550E22C}" srcOrd="4" destOrd="0" parTransId="{A0895A73-AFB1-4590-BAB9-41B56D5BD437}" sibTransId="{6190B9DF-3C9C-4497-8D76-163C7D2A0269}"/>
    <dgm:cxn modelId="{02BAEE45-CE98-41B8-8A66-5A0AD224E178}" srcId="{F97359B2-9421-429C-B904-E1193ABBAD44}" destId="{4478C0AD-CDB9-40FC-9C90-2C1E326C1153}" srcOrd="3" destOrd="0" parTransId="{0946F6C8-3597-4AED-A042-EF0E4FC6484E}" sibTransId="{F6EA00AE-372B-40CF-BFB3-463B8152CA09}"/>
    <dgm:cxn modelId="{9BB030D6-F2FE-4200-8F10-5C5D68286145}" srcId="{F97359B2-9421-429C-B904-E1193ABBAD44}" destId="{8F5003C1-46CD-4FFB-B7AA-82CA9868E724}" srcOrd="0" destOrd="0" parTransId="{6E7F3719-81C4-40EA-BF05-D1BCE943F180}" sibTransId="{6092F1A9-8CA1-4C37-B84E-471E1C140158}"/>
    <dgm:cxn modelId="{C71A3165-E424-4E07-8F60-7F4D00B9306D}" type="presOf" srcId="{32C0ACD3-2EDA-411F-B31E-7D583550E22C}" destId="{164C00C4-098D-482A-8014-EA4B3F1AA394}" srcOrd="0" destOrd="0" presId="urn:microsoft.com/office/officeart/2005/8/layout/hProcess9"/>
    <dgm:cxn modelId="{39D266A6-05CC-43F8-9A33-99DA4C17D85C}" type="presOf" srcId="{F97359B2-9421-429C-B904-E1193ABBAD44}" destId="{80C3FF33-A865-47BC-8A64-00FEDF8FBBDE}" srcOrd="0" destOrd="0" presId="urn:microsoft.com/office/officeart/2005/8/layout/hProcess9"/>
    <dgm:cxn modelId="{EDD9682D-78D4-4C7C-9782-F65282EB8FD1}" type="presOf" srcId="{870B6F2D-E1A4-4958-8301-81462F4D4E17}" destId="{F094C12E-ED4E-451B-A3D0-D91198BDBCFC}" srcOrd="0" destOrd="0" presId="urn:microsoft.com/office/officeart/2005/8/layout/hProcess9"/>
    <dgm:cxn modelId="{B7B308B4-F674-4295-973B-06AE7BA4E23B}" type="presOf" srcId="{8F5003C1-46CD-4FFB-B7AA-82CA9868E724}" destId="{057F4986-42DB-4647-8E4A-297EC7EC9CCF}" srcOrd="0" destOrd="0" presId="urn:microsoft.com/office/officeart/2005/8/layout/hProcess9"/>
    <dgm:cxn modelId="{E09437F6-6868-417A-8B12-DAEF0B834EB0}" srcId="{F97359B2-9421-429C-B904-E1193ABBAD44}" destId="{DD149E0B-E115-48B9-89BF-412477C069D1}" srcOrd="2" destOrd="0" parTransId="{A1C990A7-6722-468D-B4BE-B0D38717B69C}" sibTransId="{7354121B-D98A-4918-AB0C-C18266F0AE1C}"/>
    <dgm:cxn modelId="{2B07CE5F-DF79-4867-946B-04F426944DD1}" type="presParOf" srcId="{80C3FF33-A865-47BC-8A64-00FEDF8FBBDE}" destId="{1386B367-86CF-467B-8B57-83E92F1FFDCF}" srcOrd="0" destOrd="0" presId="urn:microsoft.com/office/officeart/2005/8/layout/hProcess9"/>
    <dgm:cxn modelId="{78F604B8-3BBF-44F4-BC39-86552632E0B9}" type="presParOf" srcId="{80C3FF33-A865-47BC-8A64-00FEDF8FBBDE}" destId="{478528E1-0485-4B73-89F2-49310C5921C3}" srcOrd="1" destOrd="0" presId="urn:microsoft.com/office/officeart/2005/8/layout/hProcess9"/>
    <dgm:cxn modelId="{A6DA8E82-EB7E-4229-B622-8F1577D7262F}" type="presParOf" srcId="{478528E1-0485-4B73-89F2-49310C5921C3}" destId="{057F4986-42DB-4647-8E4A-297EC7EC9CCF}" srcOrd="0" destOrd="0" presId="urn:microsoft.com/office/officeart/2005/8/layout/hProcess9"/>
    <dgm:cxn modelId="{A691EF49-A6EA-446C-B1E6-2FDCBA74951E}" type="presParOf" srcId="{478528E1-0485-4B73-89F2-49310C5921C3}" destId="{D9BE7280-C85B-4B49-97D1-1679D278DC48}" srcOrd="1" destOrd="0" presId="urn:microsoft.com/office/officeart/2005/8/layout/hProcess9"/>
    <dgm:cxn modelId="{CD540B9B-F7C9-4C02-91FE-D9637A1E4855}" type="presParOf" srcId="{478528E1-0485-4B73-89F2-49310C5921C3}" destId="{F094C12E-ED4E-451B-A3D0-D91198BDBCFC}" srcOrd="2" destOrd="0" presId="urn:microsoft.com/office/officeart/2005/8/layout/hProcess9"/>
    <dgm:cxn modelId="{0635E9C9-094B-4F38-9252-CF4905E7D51F}" type="presParOf" srcId="{478528E1-0485-4B73-89F2-49310C5921C3}" destId="{6D651BDE-115C-46B8-A547-40FF5C7D156F}" srcOrd="3" destOrd="0" presId="urn:microsoft.com/office/officeart/2005/8/layout/hProcess9"/>
    <dgm:cxn modelId="{6187B106-D5FA-4B02-B984-897FC7527281}" type="presParOf" srcId="{478528E1-0485-4B73-89F2-49310C5921C3}" destId="{9196CC78-08C3-4614-BF0F-700E12BD3AFF}" srcOrd="4" destOrd="0" presId="urn:microsoft.com/office/officeart/2005/8/layout/hProcess9"/>
    <dgm:cxn modelId="{EC323399-EFE2-425A-A19A-9A0E801590F3}" type="presParOf" srcId="{478528E1-0485-4B73-89F2-49310C5921C3}" destId="{1EB3A7AD-7AC8-4095-A632-5F02C330827D}" srcOrd="5" destOrd="0" presId="urn:microsoft.com/office/officeart/2005/8/layout/hProcess9"/>
    <dgm:cxn modelId="{2456D5E0-525D-4DF5-993E-A7E95195C64C}" type="presParOf" srcId="{478528E1-0485-4B73-89F2-49310C5921C3}" destId="{AA680A34-9EC3-4789-9FE0-97FD23224600}" srcOrd="6" destOrd="0" presId="urn:microsoft.com/office/officeart/2005/8/layout/hProcess9"/>
    <dgm:cxn modelId="{13B11E3D-B7CC-4E25-A0AA-F66D57AC8241}" type="presParOf" srcId="{478528E1-0485-4B73-89F2-49310C5921C3}" destId="{9A064CA1-4100-4B86-8D7C-39CE6023E9D4}" srcOrd="7" destOrd="0" presId="urn:microsoft.com/office/officeart/2005/8/layout/hProcess9"/>
    <dgm:cxn modelId="{17493EF2-2AA6-41AE-87A7-0334992E1977}" type="presParOf" srcId="{478528E1-0485-4B73-89F2-49310C5921C3}" destId="{164C00C4-098D-482A-8014-EA4B3F1AA394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582E81-A9BB-49E1-82B5-C9C8AE0E8C98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DA06B31-B594-4250-B88F-00DD440A901D}">
      <dgm:prSet phldrT="[Текст]"/>
      <dgm:spPr/>
      <dgm:t>
        <a:bodyPr/>
        <a:lstStyle/>
        <a:p>
          <a:r>
            <a:rPr lang="ru-RU" dirty="0" smtClean="0"/>
            <a:t>Духовник </a:t>
          </a:r>
        </a:p>
        <a:p>
          <a:r>
            <a:rPr lang="ru-RU" dirty="0" smtClean="0"/>
            <a:t>еп. Пантелеимон</a:t>
          </a:r>
          <a:endParaRPr lang="ru-RU" dirty="0"/>
        </a:p>
      </dgm:t>
    </dgm:pt>
    <dgm:pt modelId="{2DDBCE21-6A4A-4D3B-A1E6-93AC950D4CD3}" type="parTrans" cxnId="{9D7EE01E-227F-4DF4-A487-297FCFC9E371}">
      <dgm:prSet/>
      <dgm:spPr/>
      <dgm:t>
        <a:bodyPr/>
        <a:lstStyle/>
        <a:p>
          <a:endParaRPr lang="ru-RU"/>
        </a:p>
      </dgm:t>
    </dgm:pt>
    <dgm:pt modelId="{EF1A4C37-29BA-4B69-83DF-97959E8499EC}" type="sibTrans" cxnId="{9D7EE01E-227F-4DF4-A487-297FCFC9E371}">
      <dgm:prSet/>
      <dgm:spPr/>
      <dgm:t>
        <a:bodyPr/>
        <a:lstStyle/>
        <a:p>
          <a:endParaRPr lang="ru-RU"/>
        </a:p>
      </dgm:t>
    </dgm:pt>
    <dgm:pt modelId="{4A85F764-C68E-4AD2-8055-8EB6C92CEA8C}" type="asst">
      <dgm:prSet phldrT="[Текст]"/>
      <dgm:spPr/>
      <dgm:t>
        <a:bodyPr/>
        <a:lstStyle/>
        <a:p>
          <a:r>
            <a:rPr lang="ru-RU" dirty="0" smtClean="0"/>
            <a:t>Руководитель службы</a:t>
          </a:r>
          <a:endParaRPr lang="ru-RU" dirty="0"/>
        </a:p>
      </dgm:t>
    </dgm:pt>
    <dgm:pt modelId="{573FFBE9-C67D-4C58-9D2D-2CF59525385E}" type="parTrans" cxnId="{E7827503-0DE7-4807-8C09-31397E9D8757}">
      <dgm:prSet/>
      <dgm:spPr/>
      <dgm:t>
        <a:bodyPr/>
        <a:lstStyle/>
        <a:p>
          <a:endParaRPr lang="ru-RU"/>
        </a:p>
      </dgm:t>
    </dgm:pt>
    <dgm:pt modelId="{D31ECDE4-BAC8-4520-89BD-0BECF7DC0A5C}" type="sibTrans" cxnId="{E7827503-0DE7-4807-8C09-31397E9D8757}">
      <dgm:prSet/>
      <dgm:spPr/>
      <dgm:t>
        <a:bodyPr/>
        <a:lstStyle/>
        <a:p>
          <a:endParaRPr lang="ru-RU"/>
        </a:p>
      </dgm:t>
    </dgm:pt>
    <dgm:pt modelId="{CA7EBDFC-027A-4EA8-92FD-EF432B0777B0}">
      <dgm:prSet phldrT="[Текст]"/>
      <dgm:spPr/>
      <dgm:t>
        <a:bodyPr/>
        <a:lstStyle/>
        <a:p>
          <a:r>
            <a:rPr lang="ru-RU" dirty="0" smtClean="0"/>
            <a:t>Координаторы по округам Москвы (адресные)</a:t>
          </a:r>
          <a:endParaRPr lang="ru-RU" dirty="0"/>
        </a:p>
      </dgm:t>
    </dgm:pt>
    <dgm:pt modelId="{C083E6BC-23E9-4DDD-AC38-B93E9B68D935}" type="parTrans" cxnId="{90180B29-A45F-48C3-A9CF-83BB4CFEFB6D}">
      <dgm:prSet/>
      <dgm:spPr/>
      <dgm:t>
        <a:bodyPr/>
        <a:lstStyle/>
        <a:p>
          <a:endParaRPr lang="ru-RU"/>
        </a:p>
      </dgm:t>
    </dgm:pt>
    <dgm:pt modelId="{37519007-C62E-4ABC-B6CD-AA1AAF9B1E07}" type="sibTrans" cxnId="{90180B29-A45F-48C3-A9CF-83BB4CFEFB6D}">
      <dgm:prSet/>
      <dgm:spPr/>
      <dgm:t>
        <a:bodyPr/>
        <a:lstStyle/>
        <a:p>
          <a:endParaRPr lang="ru-RU"/>
        </a:p>
      </dgm:t>
    </dgm:pt>
    <dgm:pt modelId="{7A9A3C41-1327-42E5-853E-F7C9AA60ED5F}">
      <dgm:prSet phldrT="[Текст]"/>
      <dgm:spPr/>
      <dgm:t>
        <a:bodyPr/>
        <a:lstStyle/>
        <a:p>
          <a:r>
            <a:rPr lang="ru-RU" dirty="0" smtClean="0"/>
            <a:t>Координатор по больницам</a:t>
          </a:r>
          <a:endParaRPr lang="ru-RU" dirty="0"/>
        </a:p>
      </dgm:t>
    </dgm:pt>
    <dgm:pt modelId="{43D90CCF-DD97-4873-9D63-1FE89F09208B}" type="parTrans" cxnId="{4077FE4D-7A34-4E5A-A22E-EB59FA7298C5}">
      <dgm:prSet/>
      <dgm:spPr/>
      <dgm:t>
        <a:bodyPr/>
        <a:lstStyle/>
        <a:p>
          <a:endParaRPr lang="ru-RU"/>
        </a:p>
      </dgm:t>
    </dgm:pt>
    <dgm:pt modelId="{275CCFF0-9AC6-458D-BAE4-24AC30D48096}" type="sibTrans" cxnId="{4077FE4D-7A34-4E5A-A22E-EB59FA7298C5}">
      <dgm:prSet/>
      <dgm:spPr/>
      <dgm:t>
        <a:bodyPr/>
        <a:lstStyle/>
        <a:p>
          <a:endParaRPr lang="ru-RU"/>
        </a:p>
      </dgm:t>
    </dgm:pt>
    <dgm:pt modelId="{FDD2FA07-D870-43E5-9AC9-C5DA5D3981F6}">
      <dgm:prSet phldrT="[Текст]"/>
      <dgm:spPr/>
      <dgm:t>
        <a:bodyPr/>
        <a:lstStyle/>
        <a:p>
          <a:r>
            <a:rPr lang="ru-RU" dirty="0" smtClean="0"/>
            <a:t>Координатор по перевозкам</a:t>
          </a:r>
          <a:endParaRPr lang="ru-RU" dirty="0"/>
        </a:p>
      </dgm:t>
    </dgm:pt>
    <dgm:pt modelId="{69C74111-6D26-4A16-B680-1E67DD6D2B7B}" type="parTrans" cxnId="{602043C6-1FF7-44A6-B1A2-E4ECA6E7A39D}">
      <dgm:prSet/>
      <dgm:spPr/>
      <dgm:t>
        <a:bodyPr/>
        <a:lstStyle/>
        <a:p>
          <a:endParaRPr lang="ru-RU"/>
        </a:p>
      </dgm:t>
    </dgm:pt>
    <dgm:pt modelId="{E402DF09-99F2-4B02-B4C2-C1E025AE4FB9}" type="sibTrans" cxnId="{602043C6-1FF7-44A6-B1A2-E4ECA6E7A39D}">
      <dgm:prSet/>
      <dgm:spPr/>
      <dgm:t>
        <a:bodyPr/>
        <a:lstStyle/>
        <a:p>
          <a:endParaRPr lang="ru-RU"/>
        </a:p>
      </dgm:t>
    </dgm:pt>
    <dgm:pt modelId="{D71B569B-9371-4759-BFA6-67444404F6EE}">
      <dgm:prSet/>
      <dgm:spPr/>
      <dgm:t>
        <a:bodyPr/>
        <a:lstStyle/>
        <a:p>
          <a:r>
            <a:rPr lang="ru-RU" dirty="0" smtClean="0"/>
            <a:t>Помощники, «первопроходцы»</a:t>
          </a:r>
          <a:endParaRPr lang="ru-RU" dirty="0"/>
        </a:p>
      </dgm:t>
    </dgm:pt>
    <dgm:pt modelId="{60DE8DFD-C944-461C-8918-36BA9ADE57D2}" type="parTrans" cxnId="{5665E718-2C46-4BC8-B073-133BEE4D2C6D}">
      <dgm:prSet/>
      <dgm:spPr/>
      <dgm:t>
        <a:bodyPr/>
        <a:lstStyle/>
        <a:p>
          <a:endParaRPr lang="ru-RU"/>
        </a:p>
      </dgm:t>
    </dgm:pt>
    <dgm:pt modelId="{19A2A912-B806-4642-A496-A075A03914A1}" type="sibTrans" cxnId="{5665E718-2C46-4BC8-B073-133BEE4D2C6D}">
      <dgm:prSet/>
      <dgm:spPr/>
      <dgm:t>
        <a:bodyPr/>
        <a:lstStyle/>
        <a:p>
          <a:endParaRPr lang="ru-RU"/>
        </a:p>
      </dgm:t>
    </dgm:pt>
    <dgm:pt modelId="{BA801743-C46A-4C8A-A04C-6F87273BFE26}">
      <dgm:prSet/>
      <dgm:spPr/>
      <dgm:t>
        <a:bodyPr/>
        <a:lstStyle/>
        <a:p>
          <a:r>
            <a:rPr lang="ru-RU" dirty="0" smtClean="0"/>
            <a:t>Координаторы больниц</a:t>
          </a:r>
          <a:endParaRPr lang="ru-RU" dirty="0"/>
        </a:p>
      </dgm:t>
    </dgm:pt>
    <dgm:pt modelId="{C5A266B4-CC3E-43A8-8447-69EF8087AD12}" type="parTrans" cxnId="{D81FE130-8653-4313-B73C-2FDEB9F12247}">
      <dgm:prSet/>
      <dgm:spPr/>
      <dgm:t>
        <a:bodyPr/>
        <a:lstStyle/>
        <a:p>
          <a:endParaRPr lang="ru-RU"/>
        </a:p>
      </dgm:t>
    </dgm:pt>
    <dgm:pt modelId="{21FE9CA6-23A5-427F-A5B6-C07E0E04AB56}" type="sibTrans" cxnId="{D81FE130-8653-4313-B73C-2FDEB9F12247}">
      <dgm:prSet/>
      <dgm:spPr/>
      <dgm:t>
        <a:bodyPr/>
        <a:lstStyle/>
        <a:p>
          <a:endParaRPr lang="ru-RU"/>
        </a:p>
      </dgm:t>
    </dgm:pt>
    <dgm:pt modelId="{EFA0090E-7945-4650-9030-00D3E9855F63}">
      <dgm:prSet/>
      <dgm:spPr/>
      <dgm:t>
        <a:bodyPr/>
        <a:lstStyle/>
        <a:p>
          <a:r>
            <a:rPr lang="ru-RU" dirty="0" smtClean="0"/>
            <a:t>Координатор помывочной бригады</a:t>
          </a:r>
          <a:endParaRPr lang="ru-RU" dirty="0"/>
        </a:p>
      </dgm:t>
    </dgm:pt>
    <dgm:pt modelId="{DA7BE564-A0F5-4F7A-A08B-3D1F44BA6380}" type="parTrans" cxnId="{37EA2628-D056-4568-864A-A1F27EB6B886}">
      <dgm:prSet/>
      <dgm:spPr/>
      <dgm:t>
        <a:bodyPr/>
        <a:lstStyle/>
        <a:p>
          <a:endParaRPr lang="ru-RU"/>
        </a:p>
      </dgm:t>
    </dgm:pt>
    <dgm:pt modelId="{D10B4CC5-5A4B-4278-8A8B-870F4AA9550C}" type="sibTrans" cxnId="{37EA2628-D056-4568-864A-A1F27EB6B886}">
      <dgm:prSet/>
      <dgm:spPr/>
      <dgm:t>
        <a:bodyPr/>
        <a:lstStyle/>
        <a:p>
          <a:endParaRPr lang="ru-RU"/>
        </a:p>
      </dgm:t>
    </dgm:pt>
    <dgm:pt modelId="{49A662D8-285D-4690-9F6D-270E10EBF82E}">
      <dgm:prSet/>
      <dgm:spPr/>
      <dgm:t>
        <a:bodyPr/>
        <a:lstStyle/>
        <a:p>
          <a:r>
            <a:rPr lang="ru-RU" dirty="0" smtClean="0"/>
            <a:t>Координатор по ремонтам</a:t>
          </a:r>
          <a:endParaRPr lang="ru-RU" dirty="0"/>
        </a:p>
      </dgm:t>
    </dgm:pt>
    <dgm:pt modelId="{A8FBDA74-1B3B-4D6E-AAF9-E05C8EE93B28}" type="parTrans" cxnId="{3A10E11A-48D9-4EB9-AA25-77CB8C7AA92E}">
      <dgm:prSet/>
      <dgm:spPr/>
      <dgm:t>
        <a:bodyPr/>
        <a:lstStyle/>
        <a:p>
          <a:endParaRPr lang="ru-RU"/>
        </a:p>
      </dgm:t>
    </dgm:pt>
    <dgm:pt modelId="{85C4DCB4-06E9-49BA-B3E8-121125B434C7}" type="sibTrans" cxnId="{3A10E11A-48D9-4EB9-AA25-77CB8C7AA92E}">
      <dgm:prSet/>
      <dgm:spPr/>
      <dgm:t>
        <a:bodyPr/>
        <a:lstStyle/>
        <a:p>
          <a:endParaRPr lang="ru-RU"/>
        </a:p>
      </dgm:t>
    </dgm:pt>
    <dgm:pt modelId="{BE920914-DCEA-4F0B-B87D-61900A47C286}">
      <dgm:prSet/>
      <dgm:spPr/>
      <dgm:t>
        <a:bodyPr/>
        <a:lstStyle/>
        <a:p>
          <a:r>
            <a:rPr lang="ru-RU" dirty="0" smtClean="0"/>
            <a:t>Старший координатор</a:t>
          </a:r>
          <a:endParaRPr lang="ru-RU" dirty="0"/>
        </a:p>
      </dgm:t>
    </dgm:pt>
    <dgm:pt modelId="{68A9FCB9-46E8-4313-A887-4A2A4595A0B2}" type="parTrans" cxnId="{3527AE85-695C-46D1-B41B-793C19DF992C}">
      <dgm:prSet/>
      <dgm:spPr/>
      <dgm:t>
        <a:bodyPr/>
        <a:lstStyle/>
        <a:p>
          <a:endParaRPr lang="ru-RU"/>
        </a:p>
      </dgm:t>
    </dgm:pt>
    <dgm:pt modelId="{4A2DD000-1AC6-4D00-ABAB-CAC322B4797A}" type="sibTrans" cxnId="{3527AE85-695C-46D1-B41B-793C19DF992C}">
      <dgm:prSet/>
      <dgm:spPr/>
      <dgm:t>
        <a:bodyPr/>
        <a:lstStyle/>
        <a:p>
          <a:endParaRPr lang="ru-RU"/>
        </a:p>
      </dgm:t>
    </dgm:pt>
    <dgm:pt modelId="{02006AB8-02D0-439F-B332-68BDAB99AA91}" type="pres">
      <dgm:prSet presAssocID="{CA582E81-A9BB-49E1-82B5-C9C8AE0E8C9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FA8B732-FB77-42F0-ACF8-F6BF9A49BBD7}" type="pres">
      <dgm:prSet presAssocID="{2DA06B31-B594-4250-B88F-00DD440A901D}" presName="hierRoot1" presStyleCnt="0">
        <dgm:presLayoutVars>
          <dgm:hierBranch val="init"/>
        </dgm:presLayoutVars>
      </dgm:prSet>
      <dgm:spPr/>
    </dgm:pt>
    <dgm:pt modelId="{595B85E6-09B8-4635-BCD1-07DA9C9D60C9}" type="pres">
      <dgm:prSet presAssocID="{2DA06B31-B594-4250-B88F-00DD440A901D}" presName="rootComposite1" presStyleCnt="0"/>
      <dgm:spPr/>
    </dgm:pt>
    <dgm:pt modelId="{0982675E-5076-4603-A360-C8070136093D}" type="pres">
      <dgm:prSet presAssocID="{2DA06B31-B594-4250-B88F-00DD440A901D}" presName="rootText1" presStyleLbl="node0" presStyleIdx="0" presStyleCnt="1" custScaleX="1454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278BB5-82C3-4A7F-98AA-22CE1EB920D3}" type="pres">
      <dgm:prSet presAssocID="{2DA06B31-B594-4250-B88F-00DD440A901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490DDD7-3157-4AAC-A4AA-013F691C43FF}" type="pres">
      <dgm:prSet presAssocID="{2DA06B31-B594-4250-B88F-00DD440A901D}" presName="hierChild2" presStyleCnt="0"/>
      <dgm:spPr/>
    </dgm:pt>
    <dgm:pt modelId="{0C2382B3-817E-4DFF-AE87-94F8BDD46DD5}" type="pres">
      <dgm:prSet presAssocID="{C083E6BC-23E9-4DDD-AC38-B93E9B68D935}" presName="Name37" presStyleLbl="parChTrans1D2" presStyleIdx="0" presStyleCnt="5"/>
      <dgm:spPr/>
      <dgm:t>
        <a:bodyPr/>
        <a:lstStyle/>
        <a:p>
          <a:endParaRPr lang="ru-RU"/>
        </a:p>
      </dgm:t>
    </dgm:pt>
    <dgm:pt modelId="{FB84345A-B279-4ADB-A8E6-644E885621B1}" type="pres">
      <dgm:prSet presAssocID="{CA7EBDFC-027A-4EA8-92FD-EF432B0777B0}" presName="hierRoot2" presStyleCnt="0">
        <dgm:presLayoutVars>
          <dgm:hierBranch val="init"/>
        </dgm:presLayoutVars>
      </dgm:prSet>
      <dgm:spPr/>
    </dgm:pt>
    <dgm:pt modelId="{2AD6227E-074C-44BA-9A5E-D669E1F57F09}" type="pres">
      <dgm:prSet presAssocID="{CA7EBDFC-027A-4EA8-92FD-EF432B0777B0}" presName="rootComposite" presStyleCnt="0"/>
      <dgm:spPr/>
    </dgm:pt>
    <dgm:pt modelId="{F90A312F-D71F-4F71-8EF8-05DADE1E809C}" type="pres">
      <dgm:prSet presAssocID="{CA7EBDFC-027A-4EA8-92FD-EF432B0777B0}" presName="rootText" presStyleLbl="node2" presStyleIdx="0" presStyleCnt="4" custLinFactNeighborX="36112" custLinFactNeighborY="45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E1A84C-026B-4BB6-996F-172DE43E69DD}" type="pres">
      <dgm:prSet presAssocID="{CA7EBDFC-027A-4EA8-92FD-EF432B0777B0}" presName="rootConnector" presStyleLbl="node2" presStyleIdx="0" presStyleCnt="4"/>
      <dgm:spPr/>
      <dgm:t>
        <a:bodyPr/>
        <a:lstStyle/>
        <a:p>
          <a:endParaRPr lang="ru-RU"/>
        </a:p>
      </dgm:t>
    </dgm:pt>
    <dgm:pt modelId="{8FAD7ACF-9105-4E22-B637-9EE27D5878A9}" type="pres">
      <dgm:prSet presAssocID="{CA7EBDFC-027A-4EA8-92FD-EF432B0777B0}" presName="hierChild4" presStyleCnt="0"/>
      <dgm:spPr/>
    </dgm:pt>
    <dgm:pt modelId="{DDB4BD9C-432F-42BF-AA51-D50D4E321539}" type="pres">
      <dgm:prSet presAssocID="{60DE8DFD-C944-461C-8918-36BA9ADE57D2}" presName="Name37" presStyleLbl="parChTrans1D3" presStyleIdx="0" presStyleCnt="4"/>
      <dgm:spPr/>
      <dgm:t>
        <a:bodyPr/>
        <a:lstStyle/>
        <a:p>
          <a:endParaRPr lang="ru-RU"/>
        </a:p>
      </dgm:t>
    </dgm:pt>
    <dgm:pt modelId="{1E7168E0-5FD6-4A0C-A442-2261A2E86599}" type="pres">
      <dgm:prSet presAssocID="{D71B569B-9371-4759-BFA6-67444404F6EE}" presName="hierRoot2" presStyleCnt="0">
        <dgm:presLayoutVars>
          <dgm:hierBranch val="init"/>
        </dgm:presLayoutVars>
      </dgm:prSet>
      <dgm:spPr/>
    </dgm:pt>
    <dgm:pt modelId="{BD13D045-B478-4F51-B59A-FB3EC7DA66E1}" type="pres">
      <dgm:prSet presAssocID="{D71B569B-9371-4759-BFA6-67444404F6EE}" presName="rootComposite" presStyleCnt="0"/>
      <dgm:spPr/>
    </dgm:pt>
    <dgm:pt modelId="{2C064807-CCEE-4520-9B1D-963DF8BC977E}" type="pres">
      <dgm:prSet presAssocID="{D71B569B-9371-4759-BFA6-67444404F6EE}" presName="rootText" presStyleLbl="node3" presStyleIdx="0" presStyleCnt="4" custLinFactNeighborX="38375" custLinFactNeighborY="7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DA4DB5-8217-4A25-BC0C-F1D19981DD81}" type="pres">
      <dgm:prSet presAssocID="{D71B569B-9371-4759-BFA6-67444404F6EE}" presName="rootConnector" presStyleLbl="node3" presStyleIdx="0" presStyleCnt="4"/>
      <dgm:spPr/>
      <dgm:t>
        <a:bodyPr/>
        <a:lstStyle/>
        <a:p>
          <a:endParaRPr lang="ru-RU"/>
        </a:p>
      </dgm:t>
    </dgm:pt>
    <dgm:pt modelId="{62BAD386-23EF-43B3-AB4F-42330F62BF11}" type="pres">
      <dgm:prSet presAssocID="{D71B569B-9371-4759-BFA6-67444404F6EE}" presName="hierChild4" presStyleCnt="0"/>
      <dgm:spPr/>
    </dgm:pt>
    <dgm:pt modelId="{B58B7726-D113-44BF-9583-387B289B0819}" type="pres">
      <dgm:prSet presAssocID="{D71B569B-9371-4759-BFA6-67444404F6EE}" presName="hierChild5" presStyleCnt="0"/>
      <dgm:spPr/>
    </dgm:pt>
    <dgm:pt modelId="{3BC09047-356B-42DC-A708-39BF3A67BCC3}" type="pres">
      <dgm:prSet presAssocID="{A8FBDA74-1B3B-4D6E-AAF9-E05C8EE93B28}" presName="Name37" presStyleLbl="parChTrans1D3" presStyleIdx="1" presStyleCnt="4"/>
      <dgm:spPr/>
      <dgm:t>
        <a:bodyPr/>
        <a:lstStyle/>
        <a:p>
          <a:endParaRPr lang="ru-RU"/>
        </a:p>
      </dgm:t>
    </dgm:pt>
    <dgm:pt modelId="{B062183F-3C21-48A8-91B6-0D48411D8969}" type="pres">
      <dgm:prSet presAssocID="{49A662D8-285D-4690-9F6D-270E10EBF82E}" presName="hierRoot2" presStyleCnt="0">
        <dgm:presLayoutVars>
          <dgm:hierBranch val="init"/>
        </dgm:presLayoutVars>
      </dgm:prSet>
      <dgm:spPr/>
    </dgm:pt>
    <dgm:pt modelId="{7E25D1AC-5A48-4CF1-AFD2-971ECC0399E0}" type="pres">
      <dgm:prSet presAssocID="{49A662D8-285D-4690-9F6D-270E10EBF82E}" presName="rootComposite" presStyleCnt="0"/>
      <dgm:spPr/>
    </dgm:pt>
    <dgm:pt modelId="{D3C6EC3F-85F8-42CB-9504-2650F42930A2}" type="pres">
      <dgm:prSet presAssocID="{49A662D8-285D-4690-9F6D-270E10EBF82E}" presName="rootText" presStyleLbl="node3" presStyleIdx="1" presStyleCnt="4" custLinFactNeighborX="38375" custLinFactNeighborY="-68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6B0673-7915-470C-B8D8-304E37959337}" type="pres">
      <dgm:prSet presAssocID="{49A662D8-285D-4690-9F6D-270E10EBF82E}" presName="rootConnector" presStyleLbl="node3" presStyleIdx="1" presStyleCnt="4"/>
      <dgm:spPr/>
      <dgm:t>
        <a:bodyPr/>
        <a:lstStyle/>
        <a:p>
          <a:endParaRPr lang="ru-RU"/>
        </a:p>
      </dgm:t>
    </dgm:pt>
    <dgm:pt modelId="{7306C157-F83C-4E4E-967A-99889AE8413B}" type="pres">
      <dgm:prSet presAssocID="{49A662D8-285D-4690-9F6D-270E10EBF82E}" presName="hierChild4" presStyleCnt="0"/>
      <dgm:spPr/>
    </dgm:pt>
    <dgm:pt modelId="{C37E2AD0-B374-474D-A20A-4C9EFE47096C}" type="pres">
      <dgm:prSet presAssocID="{49A662D8-285D-4690-9F6D-270E10EBF82E}" presName="hierChild5" presStyleCnt="0"/>
      <dgm:spPr/>
    </dgm:pt>
    <dgm:pt modelId="{1A9C250E-000D-4671-9692-A34957A2620A}" type="pres">
      <dgm:prSet presAssocID="{CA7EBDFC-027A-4EA8-92FD-EF432B0777B0}" presName="hierChild5" presStyleCnt="0"/>
      <dgm:spPr/>
    </dgm:pt>
    <dgm:pt modelId="{1F659387-DA46-4DAD-BCB5-5F2D53B7EAA3}" type="pres">
      <dgm:prSet presAssocID="{43D90CCF-DD97-4873-9D63-1FE89F09208B}" presName="Name37" presStyleLbl="parChTrans1D2" presStyleIdx="1" presStyleCnt="5"/>
      <dgm:spPr/>
      <dgm:t>
        <a:bodyPr/>
        <a:lstStyle/>
        <a:p>
          <a:endParaRPr lang="ru-RU"/>
        </a:p>
      </dgm:t>
    </dgm:pt>
    <dgm:pt modelId="{39242284-A03D-47E5-90B6-C7856D6A2DD2}" type="pres">
      <dgm:prSet presAssocID="{7A9A3C41-1327-42E5-853E-F7C9AA60ED5F}" presName="hierRoot2" presStyleCnt="0">
        <dgm:presLayoutVars>
          <dgm:hierBranch val="init"/>
        </dgm:presLayoutVars>
      </dgm:prSet>
      <dgm:spPr/>
    </dgm:pt>
    <dgm:pt modelId="{8CA815D1-3C1A-41D8-93F4-04D68FD66EAF}" type="pres">
      <dgm:prSet presAssocID="{7A9A3C41-1327-42E5-853E-F7C9AA60ED5F}" presName="rootComposite" presStyleCnt="0"/>
      <dgm:spPr/>
    </dgm:pt>
    <dgm:pt modelId="{2E825AD4-4962-4FF0-8DEC-A9D7D13CDBE7}" type="pres">
      <dgm:prSet presAssocID="{7A9A3C41-1327-42E5-853E-F7C9AA60ED5F}" presName="rootText" presStyleLbl="node2" presStyleIdx="1" presStyleCnt="4" custLinFactNeighborX="92324" custLinFactNeighborY="136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7D814B-A472-4255-A2B0-C35BE33A4596}" type="pres">
      <dgm:prSet presAssocID="{7A9A3C41-1327-42E5-853E-F7C9AA60ED5F}" presName="rootConnector" presStyleLbl="node2" presStyleIdx="1" presStyleCnt="4"/>
      <dgm:spPr/>
      <dgm:t>
        <a:bodyPr/>
        <a:lstStyle/>
        <a:p>
          <a:endParaRPr lang="ru-RU"/>
        </a:p>
      </dgm:t>
    </dgm:pt>
    <dgm:pt modelId="{9D1A17E4-17F2-4C7B-9126-40EAA42C0103}" type="pres">
      <dgm:prSet presAssocID="{7A9A3C41-1327-42E5-853E-F7C9AA60ED5F}" presName="hierChild4" presStyleCnt="0"/>
      <dgm:spPr/>
    </dgm:pt>
    <dgm:pt modelId="{07BC378F-602D-46E1-B33D-0E079622A2DD}" type="pres">
      <dgm:prSet presAssocID="{C5A266B4-CC3E-43A8-8447-69EF8087AD12}" presName="Name37" presStyleLbl="parChTrans1D3" presStyleIdx="2" presStyleCnt="4"/>
      <dgm:spPr/>
      <dgm:t>
        <a:bodyPr/>
        <a:lstStyle/>
        <a:p>
          <a:endParaRPr lang="ru-RU"/>
        </a:p>
      </dgm:t>
    </dgm:pt>
    <dgm:pt modelId="{777C3C17-C14B-4886-BCAA-B86F6F87ACEE}" type="pres">
      <dgm:prSet presAssocID="{BA801743-C46A-4C8A-A04C-6F87273BFE26}" presName="hierRoot2" presStyleCnt="0">
        <dgm:presLayoutVars>
          <dgm:hierBranch val="init"/>
        </dgm:presLayoutVars>
      </dgm:prSet>
      <dgm:spPr/>
    </dgm:pt>
    <dgm:pt modelId="{D2C30801-DDF6-47C4-ACCC-8B48E8FF1EE9}" type="pres">
      <dgm:prSet presAssocID="{BA801743-C46A-4C8A-A04C-6F87273BFE26}" presName="rootComposite" presStyleCnt="0"/>
      <dgm:spPr/>
    </dgm:pt>
    <dgm:pt modelId="{9536BE78-934E-4F5C-90CE-A660856337D9}" type="pres">
      <dgm:prSet presAssocID="{BA801743-C46A-4C8A-A04C-6F87273BFE26}" presName="rootText" presStyleLbl="node3" presStyleIdx="2" presStyleCnt="4" custLinFactNeighborX="80956" custLinFactNeighborY="-11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C4DFAC-7163-4251-B8AB-2C0FC51052D1}" type="pres">
      <dgm:prSet presAssocID="{BA801743-C46A-4C8A-A04C-6F87273BFE26}" presName="rootConnector" presStyleLbl="node3" presStyleIdx="2" presStyleCnt="4"/>
      <dgm:spPr/>
      <dgm:t>
        <a:bodyPr/>
        <a:lstStyle/>
        <a:p>
          <a:endParaRPr lang="ru-RU"/>
        </a:p>
      </dgm:t>
    </dgm:pt>
    <dgm:pt modelId="{6493DFA5-CE3C-4DA8-AFE7-5DDA48C4037F}" type="pres">
      <dgm:prSet presAssocID="{BA801743-C46A-4C8A-A04C-6F87273BFE26}" presName="hierChild4" presStyleCnt="0"/>
      <dgm:spPr/>
    </dgm:pt>
    <dgm:pt modelId="{ACA194A7-53E4-4AD7-ABF4-937E47D0F779}" type="pres">
      <dgm:prSet presAssocID="{BA801743-C46A-4C8A-A04C-6F87273BFE26}" presName="hierChild5" presStyleCnt="0"/>
      <dgm:spPr/>
    </dgm:pt>
    <dgm:pt modelId="{2CD0B959-0909-4021-B7BE-168D66644E76}" type="pres">
      <dgm:prSet presAssocID="{DA7BE564-A0F5-4F7A-A08B-3D1F44BA6380}" presName="Name37" presStyleLbl="parChTrans1D3" presStyleIdx="3" presStyleCnt="4"/>
      <dgm:spPr/>
      <dgm:t>
        <a:bodyPr/>
        <a:lstStyle/>
        <a:p>
          <a:endParaRPr lang="ru-RU"/>
        </a:p>
      </dgm:t>
    </dgm:pt>
    <dgm:pt modelId="{B40A12B6-647B-4F4C-BD20-B0EF837F11B2}" type="pres">
      <dgm:prSet presAssocID="{EFA0090E-7945-4650-9030-00D3E9855F63}" presName="hierRoot2" presStyleCnt="0">
        <dgm:presLayoutVars>
          <dgm:hierBranch val="init"/>
        </dgm:presLayoutVars>
      </dgm:prSet>
      <dgm:spPr/>
    </dgm:pt>
    <dgm:pt modelId="{57107780-BA61-45A3-AB18-9C1BE21C8834}" type="pres">
      <dgm:prSet presAssocID="{EFA0090E-7945-4650-9030-00D3E9855F63}" presName="rootComposite" presStyleCnt="0"/>
      <dgm:spPr/>
    </dgm:pt>
    <dgm:pt modelId="{4D7CD09C-EFAD-4592-A5B0-15A3B5BD5714}" type="pres">
      <dgm:prSet presAssocID="{EFA0090E-7945-4650-9030-00D3E9855F63}" presName="rootText" presStyleLbl="node3" presStyleIdx="3" presStyleCnt="4" custLinFactNeighborX="85500" custLinFactNeighborY="22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999B08-E110-4F18-A06B-59193F28B775}" type="pres">
      <dgm:prSet presAssocID="{EFA0090E-7945-4650-9030-00D3E9855F63}" presName="rootConnector" presStyleLbl="node3" presStyleIdx="3" presStyleCnt="4"/>
      <dgm:spPr/>
      <dgm:t>
        <a:bodyPr/>
        <a:lstStyle/>
        <a:p>
          <a:endParaRPr lang="ru-RU"/>
        </a:p>
      </dgm:t>
    </dgm:pt>
    <dgm:pt modelId="{0A132A4F-E0C0-434A-85D1-BD6FB6FF01E8}" type="pres">
      <dgm:prSet presAssocID="{EFA0090E-7945-4650-9030-00D3E9855F63}" presName="hierChild4" presStyleCnt="0"/>
      <dgm:spPr/>
    </dgm:pt>
    <dgm:pt modelId="{2BD1F9FF-0797-4A87-9545-743906662841}" type="pres">
      <dgm:prSet presAssocID="{EFA0090E-7945-4650-9030-00D3E9855F63}" presName="hierChild5" presStyleCnt="0"/>
      <dgm:spPr/>
    </dgm:pt>
    <dgm:pt modelId="{49AFACA6-6760-4E61-AD66-241993230FE6}" type="pres">
      <dgm:prSet presAssocID="{7A9A3C41-1327-42E5-853E-F7C9AA60ED5F}" presName="hierChild5" presStyleCnt="0"/>
      <dgm:spPr/>
    </dgm:pt>
    <dgm:pt modelId="{F47EBD9C-205B-497D-94FF-12D3DC059837}" type="pres">
      <dgm:prSet presAssocID="{69C74111-6D26-4A16-B680-1E67DD6D2B7B}" presName="Name37" presStyleLbl="parChTrans1D2" presStyleIdx="2" presStyleCnt="5"/>
      <dgm:spPr/>
      <dgm:t>
        <a:bodyPr/>
        <a:lstStyle/>
        <a:p>
          <a:endParaRPr lang="ru-RU"/>
        </a:p>
      </dgm:t>
    </dgm:pt>
    <dgm:pt modelId="{5002C807-5CB8-4F06-B005-06AF6B5D4CC6}" type="pres">
      <dgm:prSet presAssocID="{FDD2FA07-D870-43E5-9AC9-C5DA5D3981F6}" presName="hierRoot2" presStyleCnt="0">
        <dgm:presLayoutVars>
          <dgm:hierBranch val="init"/>
        </dgm:presLayoutVars>
      </dgm:prSet>
      <dgm:spPr/>
    </dgm:pt>
    <dgm:pt modelId="{AC50FBC1-3D7F-4890-AE78-CC1B2AE59BDD}" type="pres">
      <dgm:prSet presAssocID="{FDD2FA07-D870-43E5-9AC9-C5DA5D3981F6}" presName="rootComposite" presStyleCnt="0"/>
      <dgm:spPr/>
    </dgm:pt>
    <dgm:pt modelId="{CB5566B6-996D-496A-ACB1-93D0D1DBEC5C}" type="pres">
      <dgm:prSet presAssocID="{FDD2FA07-D870-43E5-9AC9-C5DA5D3981F6}" presName="rootText" presStyleLbl="node2" presStyleIdx="2" presStyleCnt="4" custLinFactX="7642" custLinFactNeighborX="100000" custLinFactNeighborY="-45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6C8126-DDB7-43F5-A724-3FFA83B81BB7}" type="pres">
      <dgm:prSet presAssocID="{FDD2FA07-D870-43E5-9AC9-C5DA5D3981F6}" presName="rootConnector" presStyleLbl="node2" presStyleIdx="2" presStyleCnt="4"/>
      <dgm:spPr/>
      <dgm:t>
        <a:bodyPr/>
        <a:lstStyle/>
        <a:p>
          <a:endParaRPr lang="ru-RU"/>
        </a:p>
      </dgm:t>
    </dgm:pt>
    <dgm:pt modelId="{DD139032-36EA-43DF-BC26-3C1EAB2250E7}" type="pres">
      <dgm:prSet presAssocID="{FDD2FA07-D870-43E5-9AC9-C5DA5D3981F6}" presName="hierChild4" presStyleCnt="0"/>
      <dgm:spPr/>
    </dgm:pt>
    <dgm:pt modelId="{F2D8C7A7-C7D5-4380-B03F-561DD8FF06C1}" type="pres">
      <dgm:prSet presAssocID="{FDD2FA07-D870-43E5-9AC9-C5DA5D3981F6}" presName="hierChild5" presStyleCnt="0"/>
      <dgm:spPr/>
    </dgm:pt>
    <dgm:pt modelId="{C85F6B17-9CF2-4E11-922C-972DCA9D92B4}" type="pres">
      <dgm:prSet presAssocID="{68A9FCB9-46E8-4313-A887-4A2A4595A0B2}" presName="Name37" presStyleLbl="parChTrans1D2" presStyleIdx="3" presStyleCnt="5"/>
      <dgm:spPr/>
      <dgm:t>
        <a:bodyPr/>
        <a:lstStyle/>
        <a:p>
          <a:endParaRPr lang="ru-RU"/>
        </a:p>
      </dgm:t>
    </dgm:pt>
    <dgm:pt modelId="{281A4EDF-5572-4D1A-8467-7819DD5301B9}" type="pres">
      <dgm:prSet presAssocID="{BE920914-DCEA-4F0B-B87D-61900A47C286}" presName="hierRoot2" presStyleCnt="0">
        <dgm:presLayoutVars>
          <dgm:hierBranch val="init"/>
        </dgm:presLayoutVars>
      </dgm:prSet>
      <dgm:spPr/>
    </dgm:pt>
    <dgm:pt modelId="{158AB017-F96D-4CBA-AF96-E87AF2C6259D}" type="pres">
      <dgm:prSet presAssocID="{BE920914-DCEA-4F0B-B87D-61900A47C286}" presName="rootComposite" presStyleCnt="0"/>
      <dgm:spPr/>
    </dgm:pt>
    <dgm:pt modelId="{A72CD521-C8D8-4040-8894-D88D9AC81E3A}" type="pres">
      <dgm:prSet presAssocID="{BE920914-DCEA-4F0B-B87D-61900A47C286}" presName="rootText" presStyleLbl="node2" presStyleIdx="3" presStyleCnt="4" custLinFactX="-17868" custLinFactY="-40844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FA4F2D-C0A0-4B21-A22E-D331144929FA}" type="pres">
      <dgm:prSet presAssocID="{BE920914-DCEA-4F0B-B87D-61900A47C286}" presName="rootConnector" presStyleLbl="node2" presStyleIdx="3" presStyleCnt="4"/>
      <dgm:spPr/>
      <dgm:t>
        <a:bodyPr/>
        <a:lstStyle/>
        <a:p>
          <a:endParaRPr lang="ru-RU"/>
        </a:p>
      </dgm:t>
    </dgm:pt>
    <dgm:pt modelId="{38EEC799-FF45-471F-BBDF-831F6985ED80}" type="pres">
      <dgm:prSet presAssocID="{BE920914-DCEA-4F0B-B87D-61900A47C286}" presName="hierChild4" presStyleCnt="0"/>
      <dgm:spPr/>
    </dgm:pt>
    <dgm:pt modelId="{DAA661CD-98B4-4F93-87DC-6FAA0D3ECC43}" type="pres">
      <dgm:prSet presAssocID="{BE920914-DCEA-4F0B-B87D-61900A47C286}" presName="hierChild5" presStyleCnt="0"/>
      <dgm:spPr/>
    </dgm:pt>
    <dgm:pt modelId="{89232158-7E80-49D6-A24A-DFEAF7A7D175}" type="pres">
      <dgm:prSet presAssocID="{2DA06B31-B594-4250-B88F-00DD440A901D}" presName="hierChild3" presStyleCnt="0"/>
      <dgm:spPr/>
    </dgm:pt>
    <dgm:pt modelId="{60E2732B-C0EB-4969-B177-3136B254F439}" type="pres">
      <dgm:prSet presAssocID="{573FFBE9-C67D-4C58-9D2D-2CF59525385E}" presName="Name111" presStyleLbl="parChTrans1D2" presStyleIdx="4" presStyleCnt="5"/>
      <dgm:spPr/>
      <dgm:t>
        <a:bodyPr/>
        <a:lstStyle/>
        <a:p>
          <a:endParaRPr lang="ru-RU"/>
        </a:p>
      </dgm:t>
    </dgm:pt>
    <dgm:pt modelId="{14C54E51-63F9-45D6-AF62-4DE1ED08394B}" type="pres">
      <dgm:prSet presAssocID="{4A85F764-C68E-4AD2-8055-8EB6C92CEA8C}" presName="hierRoot3" presStyleCnt="0">
        <dgm:presLayoutVars>
          <dgm:hierBranch val="init"/>
        </dgm:presLayoutVars>
      </dgm:prSet>
      <dgm:spPr/>
    </dgm:pt>
    <dgm:pt modelId="{2D5BBA83-5423-4A97-8E33-7F7EC2822A63}" type="pres">
      <dgm:prSet presAssocID="{4A85F764-C68E-4AD2-8055-8EB6C92CEA8C}" presName="rootComposite3" presStyleCnt="0"/>
      <dgm:spPr/>
    </dgm:pt>
    <dgm:pt modelId="{98899F4A-B4BC-4CF0-B2F9-BE1C201C7A61}" type="pres">
      <dgm:prSet presAssocID="{4A85F764-C68E-4AD2-8055-8EB6C92CEA8C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C6B0FB-CAA5-4127-9179-EBBF9E5CAFAF}" type="pres">
      <dgm:prSet presAssocID="{4A85F764-C68E-4AD2-8055-8EB6C92CEA8C}" presName="rootConnector3" presStyleLbl="asst1" presStyleIdx="0" presStyleCnt="1"/>
      <dgm:spPr/>
      <dgm:t>
        <a:bodyPr/>
        <a:lstStyle/>
        <a:p>
          <a:endParaRPr lang="ru-RU"/>
        </a:p>
      </dgm:t>
    </dgm:pt>
    <dgm:pt modelId="{6C30ED17-187C-4E03-97D7-E820A0395785}" type="pres">
      <dgm:prSet presAssocID="{4A85F764-C68E-4AD2-8055-8EB6C92CEA8C}" presName="hierChild6" presStyleCnt="0"/>
      <dgm:spPr/>
    </dgm:pt>
    <dgm:pt modelId="{8B15D6AB-5002-4158-BB2A-B8D185A9D998}" type="pres">
      <dgm:prSet presAssocID="{4A85F764-C68E-4AD2-8055-8EB6C92CEA8C}" presName="hierChild7" presStyleCnt="0"/>
      <dgm:spPr/>
    </dgm:pt>
  </dgm:ptLst>
  <dgm:cxnLst>
    <dgm:cxn modelId="{5665E718-2C46-4BC8-B073-133BEE4D2C6D}" srcId="{CA7EBDFC-027A-4EA8-92FD-EF432B0777B0}" destId="{D71B569B-9371-4759-BFA6-67444404F6EE}" srcOrd="0" destOrd="0" parTransId="{60DE8DFD-C944-461C-8918-36BA9ADE57D2}" sibTransId="{19A2A912-B806-4642-A496-A075A03914A1}"/>
    <dgm:cxn modelId="{32298285-684F-401A-A311-60C16EDF3955}" type="presOf" srcId="{BA801743-C46A-4C8A-A04C-6F87273BFE26}" destId="{9536BE78-934E-4F5C-90CE-A660856337D9}" srcOrd="0" destOrd="0" presId="urn:microsoft.com/office/officeart/2005/8/layout/orgChart1"/>
    <dgm:cxn modelId="{C56A2836-B613-43A0-BE18-54C787867187}" type="presOf" srcId="{68A9FCB9-46E8-4313-A887-4A2A4595A0B2}" destId="{C85F6B17-9CF2-4E11-922C-972DCA9D92B4}" srcOrd="0" destOrd="0" presId="urn:microsoft.com/office/officeart/2005/8/layout/orgChart1"/>
    <dgm:cxn modelId="{41913F51-8D7C-4FC8-A458-2DA62007F095}" type="presOf" srcId="{FDD2FA07-D870-43E5-9AC9-C5DA5D3981F6}" destId="{626C8126-DDB7-43F5-A724-3FFA83B81BB7}" srcOrd="1" destOrd="0" presId="urn:microsoft.com/office/officeart/2005/8/layout/orgChart1"/>
    <dgm:cxn modelId="{881FD533-5DDE-48C1-A790-C4933D658522}" type="presOf" srcId="{4A85F764-C68E-4AD2-8055-8EB6C92CEA8C}" destId="{B4C6B0FB-CAA5-4127-9179-EBBF9E5CAFAF}" srcOrd="1" destOrd="0" presId="urn:microsoft.com/office/officeart/2005/8/layout/orgChart1"/>
    <dgm:cxn modelId="{FE28D0FD-8966-4EE3-A3A0-478373FB1089}" type="presOf" srcId="{49A662D8-285D-4690-9F6D-270E10EBF82E}" destId="{D3C6EC3F-85F8-42CB-9504-2650F42930A2}" srcOrd="0" destOrd="0" presId="urn:microsoft.com/office/officeart/2005/8/layout/orgChart1"/>
    <dgm:cxn modelId="{93AE99F9-6DDC-47EA-A859-3D21246092A3}" type="presOf" srcId="{7A9A3C41-1327-42E5-853E-F7C9AA60ED5F}" destId="{F77D814B-A472-4255-A2B0-C35BE33A4596}" srcOrd="1" destOrd="0" presId="urn:microsoft.com/office/officeart/2005/8/layout/orgChart1"/>
    <dgm:cxn modelId="{D68874D4-4908-4C18-8681-DED637E62215}" type="presOf" srcId="{C083E6BC-23E9-4DDD-AC38-B93E9B68D935}" destId="{0C2382B3-817E-4DFF-AE87-94F8BDD46DD5}" srcOrd="0" destOrd="0" presId="urn:microsoft.com/office/officeart/2005/8/layout/orgChart1"/>
    <dgm:cxn modelId="{48920940-23B0-4C2D-A318-F8AE5BE21FC1}" type="presOf" srcId="{4A85F764-C68E-4AD2-8055-8EB6C92CEA8C}" destId="{98899F4A-B4BC-4CF0-B2F9-BE1C201C7A61}" srcOrd="0" destOrd="0" presId="urn:microsoft.com/office/officeart/2005/8/layout/orgChart1"/>
    <dgm:cxn modelId="{2B5F19C7-D9A3-4A00-ACBC-FA08A3CFC367}" type="presOf" srcId="{A8FBDA74-1B3B-4D6E-AAF9-E05C8EE93B28}" destId="{3BC09047-356B-42DC-A708-39BF3A67BCC3}" srcOrd="0" destOrd="0" presId="urn:microsoft.com/office/officeart/2005/8/layout/orgChart1"/>
    <dgm:cxn modelId="{7EBC1566-46D3-4183-9947-2BD61F4EE52E}" type="presOf" srcId="{EFA0090E-7945-4650-9030-00D3E9855F63}" destId="{F0999B08-E110-4F18-A06B-59193F28B775}" srcOrd="1" destOrd="0" presId="urn:microsoft.com/office/officeart/2005/8/layout/orgChart1"/>
    <dgm:cxn modelId="{E7827503-0DE7-4807-8C09-31397E9D8757}" srcId="{2DA06B31-B594-4250-B88F-00DD440A901D}" destId="{4A85F764-C68E-4AD2-8055-8EB6C92CEA8C}" srcOrd="0" destOrd="0" parTransId="{573FFBE9-C67D-4C58-9D2D-2CF59525385E}" sibTransId="{D31ECDE4-BAC8-4520-89BD-0BECF7DC0A5C}"/>
    <dgm:cxn modelId="{6A4DC477-A2DF-4147-8C3C-934CE7F98F62}" type="presOf" srcId="{BE920914-DCEA-4F0B-B87D-61900A47C286}" destId="{A72CD521-C8D8-4040-8894-D88D9AC81E3A}" srcOrd="0" destOrd="0" presId="urn:microsoft.com/office/officeart/2005/8/layout/orgChart1"/>
    <dgm:cxn modelId="{37EA2628-D056-4568-864A-A1F27EB6B886}" srcId="{7A9A3C41-1327-42E5-853E-F7C9AA60ED5F}" destId="{EFA0090E-7945-4650-9030-00D3E9855F63}" srcOrd="1" destOrd="0" parTransId="{DA7BE564-A0F5-4F7A-A08B-3D1F44BA6380}" sibTransId="{D10B4CC5-5A4B-4278-8A8B-870F4AA9550C}"/>
    <dgm:cxn modelId="{5D9CEA45-F6B3-4DD9-8748-D737B337924B}" type="presOf" srcId="{60DE8DFD-C944-461C-8918-36BA9ADE57D2}" destId="{DDB4BD9C-432F-42BF-AA51-D50D4E321539}" srcOrd="0" destOrd="0" presId="urn:microsoft.com/office/officeart/2005/8/layout/orgChart1"/>
    <dgm:cxn modelId="{BA567997-65A3-4152-ABBE-FE490E246728}" type="presOf" srcId="{BA801743-C46A-4C8A-A04C-6F87273BFE26}" destId="{5CC4DFAC-7163-4251-B8AB-2C0FC51052D1}" srcOrd="1" destOrd="0" presId="urn:microsoft.com/office/officeart/2005/8/layout/orgChart1"/>
    <dgm:cxn modelId="{90180B29-A45F-48C3-A9CF-83BB4CFEFB6D}" srcId="{2DA06B31-B594-4250-B88F-00DD440A901D}" destId="{CA7EBDFC-027A-4EA8-92FD-EF432B0777B0}" srcOrd="1" destOrd="0" parTransId="{C083E6BC-23E9-4DDD-AC38-B93E9B68D935}" sibTransId="{37519007-C62E-4ABC-B6CD-AA1AAF9B1E07}"/>
    <dgm:cxn modelId="{3A10E11A-48D9-4EB9-AA25-77CB8C7AA92E}" srcId="{CA7EBDFC-027A-4EA8-92FD-EF432B0777B0}" destId="{49A662D8-285D-4690-9F6D-270E10EBF82E}" srcOrd="1" destOrd="0" parTransId="{A8FBDA74-1B3B-4D6E-AAF9-E05C8EE93B28}" sibTransId="{85C4DCB4-06E9-49BA-B3E8-121125B434C7}"/>
    <dgm:cxn modelId="{8B95178A-89DD-474E-BDE5-95AC39D9E456}" type="presOf" srcId="{D71B569B-9371-4759-BFA6-67444404F6EE}" destId="{2C064807-CCEE-4520-9B1D-963DF8BC977E}" srcOrd="0" destOrd="0" presId="urn:microsoft.com/office/officeart/2005/8/layout/orgChart1"/>
    <dgm:cxn modelId="{47850A43-A2DF-434F-8AC8-290E64EB008C}" type="presOf" srcId="{43D90CCF-DD97-4873-9D63-1FE89F09208B}" destId="{1F659387-DA46-4DAD-BCB5-5F2D53B7EAA3}" srcOrd="0" destOrd="0" presId="urn:microsoft.com/office/officeart/2005/8/layout/orgChart1"/>
    <dgm:cxn modelId="{4077FE4D-7A34-4E5A-A22E-EB59FA7298C5}" srcId="{2DA06B31-B594-4250-B88F-00DD440A901D}" destId="{7A9A3C41-1327-42E5-853E-F7C9AA60ED5F}" srcOrd="2" destOrd="0" parTransId="{43D90CCF-DD97-4873-9D63-1FE89F09208B}" sibTransId="{275CCFF0-9AC6-458D-BAE4-24AC30D48096}"/>
    <dgm:cxn modelId="{602043C6-1FF7-44A6-B1A2-E4ECA6E7A39D}" srcId="{2DA06B31-B594-4250-B88F-00DD440A901D}" destId="{FDD2FA07-D870-43E5-9AC9-C5DA5D3981F6}" srcOrd="3" destOrd="0" parTransId="{69C74111-6D26-4A16-B680-1E67DD6D2B7B}" sibTransId="{E402DF09-99F2-4B02-B4C2-C1E025AE4FB9}"/>
    <dgm:cxn modelId="{26ADD16E-5953-480C-B7BD-01004E48887F}" type="presOf" srcId="{BE920914-DCEA-4F0B-B87D-61900A47C286}" destId="{C8FA4F2D-C0A0-4B21-A22E-D331144929FA}" srcOrd="1" destOrd="0" presId="urn:microsoft.com/office/officeart/2005/8/layout/orgChart1"/>
    <dgm:cxn modelId="{D81FE130-8653-4313-B73C-2FDEB9F12247}" srcId="{7A9A3C41-1327-42E5-853E-F7C9AA60ED5F}" destId="{BA801743-C46A-4C8A-A04C-6F87273BFE26}" srcOrd="0" destOrd="0" parTransId="{C5A266B4-CC3E-43A8-8447-69EF8087AD12}" sibTransId="{21FE9CA6-23A5-427F-A5B6-C07E0E04AB56}"/>
    <dgm:cxn modelId="{431808C9-6B8E-4DF8-ABBC-E46D1829E43A}" type="presOf" srcId="{CA7EBDFC-027A-4EA8-92FD-EF432B0777B0}" destId="{AAE1A84C-026B-4BB6-996F-172DE43E69DD}" srcOrd="1" destOrd="0" presId="urn:microsoft.com/office/officeart/2005/8/layout/orgChart1"/>
    <dgm:cxn modelId="{1A9FD943-B336-4F27-9334-DF276AEB3AB3}" type="presOf" srcId="{DA7BE564-A0F5-4F7A-A08B-3D1F44BA6380}" destId="{2CD0B959-0909-4021-B7BE-168D66644E76}" srcOrd="0" destOrd="0" presId="urn:microsoft.com/office/officeart/2005/8/layout/orgChart1"/>
    <dgm:cxn modelId="{6A5381CB-39CB-4F38-92A6-51E8E138E298}" type="presOf" srcId="{573FFBE9-C67D-4C58-9D2D-2CF59525385E}" destId="{60E2732B-C0EB-4969-B177-3136B254F439}" srcOrd="0" destOrd="0" presId="urn:microsoft.com/office/officeart/2005/8/layout/orgChart1"/>
    <dgm:cxn modelId="{0FEF550E-3168-488C-8C40-6F98F4405C3C}" type="presOf" srcId="{CA7EBDFC-027A-4EA8-92FD-EF432B0777B0}" destId="{F90A312F-D71F-4F71-8EF8-05DADE1E809C}" srcOrd="0" destOrd="0" presId="urn:microsoft.com/office/officeart/2005/8/layout/orgChart1"/>
    <dgm:cxn modelId="{9D7EE01E-227F-4DF4-A487-297FCFC9E371}" srcId="{CA582E81-A9BB-49E1-82B5-C9C8AE0E8C98}" destId="{2DA06B31-B594-4250-B88F-00DD440A901D}" srcOrd="0" destOrd="0" parTransId="{2DDBCE21-6A4A-4D3B-A1E6-93AC950D4CD3}" sibTransId="{EF1A4C37-29BA-4B69-83DF-97959E8499EC}"/>
    <dgm:cxn modelId="{7822B64E-0865-403B-9D3B-796DB2883A04}" type="presOf" srcId="{EFA0090E-7945-4650-9030-00D3E9855F63}" destId="{4D7CD09C-EFAD-4592-A5B0-15A3B5BD5714}" srcOrd="0" destOrd="0" presId="urn:microsoft.com/office/officeart/2005/8/layout/orgChart1"/>
    <dgm:cxn modelId="{4A4AC7D9-4319-4BE8-89E9-E7865BE30468}" type="presOf" srcId="{FDD2FA07-D870-43E5-9AC9-C5DA5D3981F6}" destId="{CB5566B6-996D-496A-ACB1-93D0D1DBEC5C}" srcOrd="0" destOrd="0" presId="urn:microsoft.com/office/officeart/2005/8/layout/orgChart1"/>
    <dgm:cxn modelId="{14019FBE-17D1-40C3-BA4A-EC7A2180047D}" type="presOf" srcId="{2DA06B31-B594-4250-B88F-00DD440A901D}" destId="{3B278BB5-82C3-4A7F-98AA-22CE1EB920D3}" srcOrd="1" destOrd="0" presId="urn:microsoft.com/office/officeart/2005/8/layout/orgChart1"/>
    <dgm:cxn modelId="{E7BC5116-78E2-47BE-BB7E-1362004C1517}" type="presOf" srcId="{D71B569B-9371-4759-BFA6-67444404F6EE}" destId="{60DA4DB5-8217-4A25-BC0C-F1D19981DD81}" srcOrd="1" destOrd="0" presId="urn:microsoft.com/office/officeart/2005/8/layout/orgChart1"/>
    <dgm:cxn modelId="{7EC543D2-525B-48BE-BA21-B63B34F8B99B}" type="presOf" srcId="{49A662D8-285D-4690-9F6D-270E10EBF82E}" destId="{266B0673-7915-470C-B8D8-304E37959337}" srcOrd="1" destOrd="0" presId="urn:microsoft.com/office/officeart/2005/8/layout/orgChart1"/>
    <dgm:cxn modelId="{36380281-CB8F-426E-B510-79E815EA8E75}" type="presOf" srcId="{C5A266B4-CC3E-43A8-8447-69EF8087AD12}" destId="{07BC378F-602D-46E1-B33D-0E079622A2DD}" srcOrd="0" destOrd="0" presId="urn:microsoft.com/office/officeart/2005/8/layout/orgChart1"/>
    <dgm:cxn modelId="{91297A4E-2B1F-4253-AAFA-35A89C07EF71}" type="presOf" srcId="{2DA06B31-B594-4250-B88F-00DD440A901D}" destId="{0982675E-5076-4603-A360-C8070136093D}" srcOrd="0" destOrd="0" presId="urn:microsoft.com/office/officeart/2005/8/layout/orgChart1"/>
    <dgm:cxn modelId="{A4B3BC21-D583-4ED9-A460-9C4D93900F27}" type="presOf" srcId="{CA582E81-A9BB-49E1-82B5-C9C8AE0E8C98}" destId="{02006AB8-02D0-439F-B332-68BDAB99AA91}" srcOrd="0" destOrd="0" presId="urn:microsoft.com/office/officeart/2005/8/layout/orgChart1"/>
    <dgm:cxn modelId="{3527AE85-695C-46D1-B41B-793C19DF992C}" srcId="{2DA06B31-B594-4250-B88F-00DD440A901D}" destId="{BE920914-DCEA-4F0B-B87D-61900A47C286}" srcOrd="4" destOrd="0" parTransId="{68A9FCB9-46E8-4313-A887-4A2A4595A0B2}" sibTransId="{4A2DD000-1AC6-4D00-ABAB-CAC322B4797A}"/>
    <dgm:cxn modelId="{EBFC9440-A80A-46AC-9492-F32EE971D072}" type="presOf" srcId="{69C74111-6D26-4A16-B680-1E67DD6D2B7B}" destId="{F47EBD9C-205B-497D-94FF-12D3DC059837}" srcOrd="0" destOrd="0" presId="urn:microsoft.com/office/officeart/2005/8/layout/orgChart1"/>
    <dgm:cxn modelId="{D8FE4F49-C70C-4029-B5A4-B5487D13401E}" type="presOf" srcId="{7A9A3C41-1327-42E5-853E-F7C9AA60ED5F}" destId="{2E825AD4-4962-4FF0-8DEC-A9D7D13CDBE7}" srcOrd="0" destOrd="0" presId="urn:microsoft.com/office/officeart/2005/8/layout/orgChart1"/>
    <dgm:cxn modelId="{D9266C66-C7E7-493C-9743-5F623BAC713F}" type="presParOf" srcId="{02006AB8-02D0-439F-B332-68BDAB99AA91}" destId="{0FA8B732-FB77-42F0-ACF8-F6BF9A49BBD7}" srcOrd="0" destOrd="0" presId="urn:microsoft.com/office/officeart/2005/8/layout/orgChart1"/>
    <dgm:cxn modelId="{AF54B66C-2BAB-475D-BB9A-66503B7B184F}" type="presParOf" srcId="{0FA8B732-FB77-42F0-ACF8-F6BF9A49BBD7}" destId="{595B85E6-09B8-4635-BCD1-07DA9C9D60C9}" srcOrd="0" destOrd="0" presId="urn:microsoft.com/office/officeart/2005/8/layout/orgChart1"/>
    <dgm:cxn modelId="{2D3FB0E9-7C55-4FB7-A0F5-C5F29EC5C4A6}" type="presParOf" srcId="{595B85E6-09B8-4635-BCD1-07DA9C9D60C9}" destId="{0982675E-5076-4603-A360-C8070136093D}" srcOrd="0" destOrd="0" presId="urn:microsoft.com/office/officeart/2005/8/layout/orgChart1"/>
    <dgm:cxn modelId="{7372D626-6DD0-43BB-BCCD-86AE5576BCEA}" type="presParOf" srcId="{595B85E6-09B8-4635-BCD1-07DA9C9D60C9}" destId="{3B278BB5-82C3-4A7F-98AA-22CE1EB920D3}" srcOrd="1" destOrd="0" presId="urn:microsoft.com/office/officeart/2005/8/layout/orgChart1"/>
    <dgm:cxn modelId="{F72685CE-F24C-4CD9-BF1D-8A1BC6CD56DE}" type="presParOf" srcId="{0FA8B732-FB77-42F0-ACF8-F6BF9A49BBD7}" destId="{5490DDD7-3157-4AAC-A4AA-013F691C43FF}" srcOrd="1" destOrd="0" presId="urn:microsoft.com/office/officeart/2005/8/layout/orgChart1"/>
    <dgm:cxn modelId="{AA1ADDF7-404F-4DF3-AFA5-B7DC43208AF6}" type="presParOf" srcId="{5490DDD7-3157-4AAC-A4AA-013F691C43FF}" destId="{0C2382B3-817E-4DFF-AE87-94F8BDD46DD5}" srcOrd="0" destOrd="0" presId="urn:microsoft.com/office/officeart/2005/8/layout/orgChart1"/>
    <dgm:cxn modelId="{4D551A42-7D28-4EA4-ACEC-F7C9BE9AB06B}" type="presParOf" srcId="{5490DDD7-3157-4AAC-A4AA-013F691C43FF}" destId="{FB84345A-B279-4ADB-A8E6-644E885621B1}" srcOrd="1" destOrd="0" presId="urn:microsoft.com/office/officeart/2005/8/layout/orgChart1"/>
    <dgm:cxn modelId="{74DCEF30-00D4-459E-A263-053160F07BED}" type="presParOf" srcId="{FB84345A-B279-4ADB-A8E6-644E885621B1}" destId="{2AD6227E-074C-44BA-9A5E-D669E1F57F09}" srcOrd="0" destOrd="0" presId="urn:microsoft.com/office/officeart/2005/8/layout/orgChart1"/>
    <dgm:cxn modelId="{86E1D9C1-94CF-46CD-A8C2-985738BBD144}" type="presParOf" srcId="{2AD6227E-074C-44BA-9A5E-D669E1F57F09}" destId="{F90A312F-D71F-4F71-8EF8-05DADE1E809C}" srcOrd="0" destOrd="0" presId="urn:microsoft.com/office/officeart/2005/8/layout/orgChart1"/>
    <dgm:cxn modelId="{19CBF7CF-2C49-4228-A2BA-B49D0BD00F3D}" type="presParOf" srcId="{2AD6227E-074C-44BA-9A5E-D669E1F57F09}" destId="{AAE1A84C-026B-4BB6-996F-172DE43E69DD}" srcOrd="1" destOrd="0" presId="urn:microsoft.com/office/officeart/2005/8/layout/orgChart1"/>
    <dgm:cxn modelId="{E893D9E3-028D-4B03-AE6C-CA19697D51D6}" type="presParOf" srcId="{FB84345A-B279-4ADB-A8E6-644E885621B1}" destId="{8FAD7ACF-9105-4E22-B637-9EE27D5878A9}" srcOrd="1" destOrd="0" presId="urn:microsoft.com/office/officeart/2005/8/layout/orgChart1"/>
    <dgm:cxn modelId="{55DAFBD5-0D0A-4376-A1F8-A29BFEBA3586}" type="presParOf" srcId="{8FAD7ACF-9105-4E22-B637-9EE27D5878A9}" destId="{DDB4BD9C-432F-42BF-AA51-D50D4E321539}" srcOrd="0" destOrd="0" presId="urn:microsoft.com/office/officeart/2005/8/layout/orgChart1"/>
    <dgm:cxn modelId="{A1B74142-8DC2-4B6C-9D5E-E52F3D08A036}" type="presParOf" srcId="{8FAD7ACF-9105-4E22-B637-9EE27D5878A9}" destId="{1E7168E0-5FD6-4A0C-A442-2261A2E86599}" srcOrd="1" destOrd="0" presId="urn:microsoft.com/office/officeart/2005/8/layout/orgChart1"/>
    <dgm:cxn modelId="{EA499AF5-47E4-4800-AAE7-FE4593A539C2}" type="presParOf" srcId="{1E7168E0-5FD6-4A0C-A442-2261A2E86599}" destId="{BD13D045-B478-4F51-B59A-FB3EC7DA66E1}" srcOrd="0" destOrd="0" presId="urn:microsoft.com/office/officeart/2005/8/layout/orgChart1"/>
    <dgm:cxn modelId="{4FDCAEA3-9D21-42E3-A1EB-283EDD81B266}" type="presParOf" srcId="{BD13D045-B478-4F51-B59A-FB3EC7DA66E1}" destId="{2C064807-CCEE-4520-9B1D-963DF8BC977E}" srcOrd="0" destOrd="0" presId="urn:microsoft.com/office/officeart/2005/8/layout/orgChart1"/>
    <dgm:cxn modelId="{7FBC1449-9A19-4A39-8A81-9CDE9A52C41C}" type="presParOf" srcId="{BD13D045-B478-4F51-B59A-FB3EC7DA66E1}" destId="{60DA4DB5-8217-4A25-BC0C-F1D19981DD81}" srcOrd="1" destOrd="0" presId="urn:microsoft.com/office/officeart/2005/8/layout/orgChart1"/>
    <dgm:cxn modelId="{E0EDEDCA-7428-4BEC-8B8B-3E7B2D5E6E8C}" type="presParOf" srcId="{1E7168E0-5FD6-4A0C-A442-2261A2E86599}" destId="{62BAD386-23EF-43B3-AB4F-42330F62BF11}" srcOrd="1" destOrd="0" presId="urn:microsoft.com/office/officeart/2005/8/layout/orgChart1"/>
    <dgm:cxn modelId="{178A1DD0-B435-4081-B439-E299851045C6}" type="presParOf" srcId="{1E7168E0-5FD6-4A0C-A442-2261A2E86599}" destId="{B58B7726-D113-44BF-9583-387B289B0819}" srcOrd="2" destOrd="0" presId="urn:microsoft.com/office/officeart/2005/8/layout/orgChart1"/>
    <dgm:cxn modelId="{2A121068-F73C-4841-A53E-435D9823A722}" type="presParOf" srcId="{8FAD7ACF-9105-4E22-B637-9EE27D5878A9}" destId="{3BC09047-356B-42DC-A708-39BF3A67BCC3}" srcOrd="2" destOrd="0" presId="urn:microsoft.com/office/officeart/2005/8/layout/orgChart1"/>
    <dgm:cxn modelId="{8636093D-33E4-4CFC-AEE3-BE6FC21D1882}" type="presParOf" srcId="{8FAD7ACF-9105-4E22-B637-9EE27D5878A9}" destId="{B062183F-3C21-48A8-91B6-0D48411D8969}" srcOrd="3" destOrd="0" presId="urn:microsoft.com/office/officeart/2005/8/layout/orgChart1"/>
    <dgm:cxn modelId="{DBE220DC-FB1F-4DB0-B762-D40F11143132}" type="presParOf" srcId="{B062183F-3C21-48A8-91B6-0D48411D8969}" destId="{7E25D1AC-5A48-4CF1-AFD2-971ECC0399E0}" srcOrd="0" destOrd="0" presId="urn:microsoft.com/office/officeart/2005/8/layout/orgChart1"/>
    <dgm:cxn modelId="{43985AE5-F2A6-4C59-8894-DAB7CB56BD64}" type="presParOf" srcId="{7E25D1AC-5A48-4CF1-AFD2-971ECC0399E0}" destId="{D3C6EC3F-85F8-42CB-9504-2650F42930A2}" srcOrd="0" destOrd="0" presId="urn:microsoft.com/office/officeart/2005/8/layout/orgChart1"/>
    <dgm:cxn modelId="{0BB12D66-4399-4058-89FE-809E47946CB0}" type="presParOf" srcId="{7E25D1AC-5A48-4CF1-AFD2-971ECC0399E0}" destId="{266B0673-7915-470C-B8D8-304E37959337}" srcOrd="1" destOrd="0" presId="urn:microsoft.com/office/officeart/2005/8/layout/orgChart1"/>
    <dgm:cxn modelId="{B1AAFD90-EC58-4B63-AB45-6DB2567DD15E}" type="presParOf" srcId="{B062183F-3C21-48A8-91B6-0D48411D8969}" destId="{7306C157-F83C-4E4E-967A-99889AE8413B}" srcOrd="1" destOrd="0" presId="urn:microsoft.com/office/officeart/2005/8/layout/orgChart1"/>
    <dgm:cxn modelId="{4909214F-8608-48FD-881E-D4AE01B190EC}" type="presParOf" srcId="{B062183F-3C21-48A8-91B6-0D48411D8969}" destId="{C37E2AD0-B374-474D-A20A-4C9EFE47096C}" srcOrd="2" destOrd="0" presId="urn:microsoft.com/office/officeart/2005/8/layout/orgChart1"/>
    <dgm:cxn modelId="{704778D5-F619-477E-808B-A48635E9A1A7}" type="presParOf" srcId="{FB84345A-B279-4ADB-A8E6-644E885621B1}" destId="{1A9C250E-000D-4671-9692-A34957A2620A}" srcOrd="2" destOrd="0" presId="urn:microsoft.com/office/officeart/2005/8/layout/orgChart1"/>
    <dgm:cxn modelId="{8BCC56B6-1471-455D-A1FD-1DAE31D570F2}" type="presParOf" srcId="{5490DDD7-3157-4AAC-A4AA-013F691C43FF}" destId="{1F659387-DA46-4DAD-BCB5-5F2D53B7EAA3}" srcOrd="2" destOrd="0" presId="urn:microsoft.com/office/officeart/2005/8/layout/orgChart1"/>
    <dgm:cxn modelId="{1E512805-2CA4-4B96-B056-44E21B6FDCEF}" type="presParOf" srcId="{5490DDD7-3157-4AAC-A4AA-013F691C43FF}" destId="{39242284-A03D-47E5-90B6-C7856D6A2DD2}" srcOrd="3" destOrd="0" presId="urn:microsoft.com/office/officeart/2005/8/layout/orgChart1"/>
    <dgm:cxn modelId="{3E727B86-DA06-453B-B5BF-14182F7618EF}" type="presParOf" srcId="{39242284-A03D-47E5-90B6-C7856D6A2DD2}" destId="{8CA815D1-3C1A-41D8-93F4-04D68FD66EAF}" srcOrd="0" destOrd="0" presId="urn:microsoft.com/office/officeart/2005/8/layout/orgChart1"/>
    <dgm:cxn modelId="{B39F41F8-82B2-4A08-B9C9-A87721BBE345}" type="presParOf" srcId="{8CA815D1-3C1A-41D8-93F4-04D68FD66EAF}" destId="{2E825AD4-4962-4FF0-8DEC-A9D7D13CDBE7}" srcOrd="0" destOrd="0" presId="urn:microsoft.com/office/officeart/2005/8/layout/orgChart1"/>
    <dgm:cxn modelId="{4D303677-7762-4A87-AE39-5B4F40D35F6C}" type="presParOf" srcId="{8CA815D1-3C1A-41D8-93F4-04D68FD66EAF}" destId="{F77D814B-A472-4255-A2B0-C35BE33A4596}" srcOrd="1" destOrd="0" presId="urn:microsoft.com/office/officeart/2005/8/layout/orgChart1"/>
    <dgm:cxn modelId="{34E06D01-850A-4AC6-BA39-23FCC6D2DE81}" type="presParOf" srcId="{39242284-A03D-47E5-90B6-C7856D6A2DD2}" destId="{9D1A17E4-17F2-4C7B-9126-40EAA42C0103}" srcOrd="1" destOrd="0" presId="urn:microsoft.com/office/officeart/2005/8/layout/orgChart1"/>
    <dgm:cxn modelId="{F6C0EB53-2B60-4616-9E41-ACF231A6612F}" type="presParOf" srcId="{9D1A17E4-17F2-4C7B-9126-40EAA42C0103}" destId="{07BC378F-602D-46E1-B33D-0E079622A2DD}" srcOrd="0" destOrd="0" presId="urn:microsoft.com/office/officeart/2005/8/layout/orgChart1"/>
    <dgm:cxn modelId="{FF2FF8AE-9366-4191-9CAF-5BC0DA2BD8E8}" type="presParOf" srcId="{9D1A17E4-17F2-4C7B-9126-40EAA42C0103}" destId="{777C3C17-C14B-4886-BCAA-B86F6F87ACEE}" srcOrd="1" destOrd="0" presId="urn:microsoft.com/office/officeart/2005/8/layout/orgChart1"/>
    <dgm:cxn modelId="{0E4BE018-41C8-4055-A883-8840937EDC0A}" type="presParOf" srcId="{777C3C17-C14B-4886-BCAA-B86F6F87ACEE}" destId="{D2C30801-DDF6-47C4-ACCC-8B48E8FF1EE9}" srcOrd="0" destOrd="0" presId="urn:microsoft.com/office/officeart/2005/8/layout/orgChart1"/>
    <dgm:cxn modelId="{4D2106CC-F8D4-4A7D-AFF2-A5BE71A6D85A}" type="presParOf" srcId="{D2C30801-DDF6-47C4-ACCC-8B48E8FF1EE9}" destId="{9536BE78-934E-4F5C-90CE-A660856337D9}" srcOrd="0" destOrd="0" presId="urn:microsoft.com/office/officeart/2005/8/layout/orgChart1"/>
    <dgm:cxn modelId="{38E7BCA2-9AB4-4002-9CDE-382F7B4E5180}" type="presParOf" srcId="{D2C30801-DDF6-47C4-ACCC-8B48E8FF1EE9}" destId="{5CC4DFAC-7163-4251-B8AB-2C0FC51052D1}" srcOrd="1" destOrd="0" presId="urn:microsoft.com/office/officeart/2005/8/layout/orgChart1"/>
    <dgm:cxn modelId="{ACBD2FD9-EC39-4782-8371-7CDD8CA2C8FD}" type="presParOf" srcId="{777C3C17-C14B-4886-BCAA-B86F6F87ACEE}" destId="{6493DFA5-CE3C-4DA8-AFE7-5DDA48C4037F}" srcOrd="1" destOrd="0" presId="urn:microsoft.com/office/officeart/2005/8/layout/orgChart1"/>
    <dgm:cxn modelId="{56E6368C-A897-4F32-833B-EB5DE57A4B04}" type="presParOf" srcId="{777C3C17-C14B-4886-BCAA-B86F6F87ACEE}" destId="{ACA194A7-53E4-4AD7-ABF4-937E47D0F779}" srcOrd="2" destOrd="0" presId="urn:microsoft.com/office/officeart/2005/8/layout/orgChart1"/>
    <dgm:cxn modelId="{31A5F48D-F637-443E-8294-9C6845CF7819}" type="presParOf" srcId="{9D1A17E4-17F2-4C7B-9126-40EAA42C0103}" destId="{2CD0B959-0909-4021-B7BE-168D66644E76}" srcOrd="2" destOrd="0" presId="urn:microsoft.com/office/officeart/2005/8/layout/orgChart1"/>
    <dgm:cxn modelId="{67274DEC-CA2C-4F5F-BF37-3EE6F399F217}" type="presParOf" srcId="{9D1A17E4-17F2-4C7B-9126-40EAA42C0103}" destId="{B40A12B6-647B-4F4C-BD20-B0EF837F11B2}" srcOrd="3" destOrd="0" presId="urn:microsoft.com/office/officeart/2005/8/layout/orgChart1"/>
    <dgm:cxn modelId="{D36A5FF4-1179-4D16-AC8F-1211EB2506BA}" type="presParOf" srcId="{B40A12B6-647B-4F4C-BD20-B0EF837F11B2}" destId="{57107780-BA61-45A3-AB18-9C1BE21C8834}" srcOrd="0" destOrd="0" presId="urn:microsoft.com/office/officeart/2005/8/layout/orgChart1"/>
    <dgm:cxn modelId="{FA29BCA6-57FC-456D-901D-9452631E07B9}" type="presParOf" srcId="{57107780-BA61-45A3-AB18-9C1BE21C8834}" destId="{4D7CD09C-EFAD-4592-A5B0-15A3B5BD5714}" srcOrd="0" destOrd="0" presId="urn:microsoft.com/office/officeart/2005/8/layout/orgChart1"/>
    <dgm:cxn modelId="{15158E8F-641C-478E-BE1F-FB619E6D7DFE}" type="presParOf" srcId="{57107780-BA61-45A3-AB18-9C1BE21C8834}" destId="{F0999B08-E110-4F18-A06B-59193F28B775}" srcOrd="1" destOrd="0" presId="urn:microsoft.com/office/officeart/2005/8/layout/orgChart1"/>
    <dgm:cxn modelId="{56D503B7-C35B-4C3D-8A29-F5814FC7FF9A}" type="presParOf" srcId="{B40A12B6-647B-4F4C-BD20-B0EF837F11B2}" destId="{0A132A4F-E0C0-434A-85D1-BD6FB6FF01E8}" srcOrd="1" destOrd="0" presId="urn:microsoft.com/office/officeart/2005/8/layout/orgChart1"/>
    <dgm:cxn modelId="{156DCD61-0182-4678-832C-202CF72530BB}" type="presParOf" srcId="{B40A12B6-647B-4F4C-BD20-B0EF837F11B2}" destId="{2BD1F9FF-0797-4A87-9545-743906662841}" srcOrd="2" destOrd="0" presId="urn:microsoft.com/office/officeart/2005/8/layout/orgChart1"/>
    <dgm:cxn modelId="{50157033-B096-42CF-9119-82E60B243890}" type="presParOf" srcId="{39242284-A03D-47E5-90B6-C7856D6A2DD2}" destId="{49AFACA6-6760-4E61-AD66-241993230FE6}" srcOrd="2" destOrd="0" presId="urn:microsoft.com/office/officeart/2005/8/layout/orgChart1"/>
    <dgm:cxn modelId="{7E45BE57-0122-4F0A-8C49-6B9B51864345}" type="presParOf" srcId="{5490DDD7-3157-4AAC-A4AA-013F691C43FF}" destId="{F47EBD9C-205B-497D-94FF-12D3DC059837}" srcOrd="4" destOrd="0" presId="urn:microsoft.com/office/officeart/2005/8/layout/orgChart1"/>
    <dgm:cxn modelId="{09FF42B5-D3BF-491A-AA2F-64F35A7BA2BF}" type="presParOf" srcId="{5490DDD7-3157-4AAC-A4AA-013F691C43FF}" destId="{5002C807-5CB8-4F06-B005-06AF6B5D4CC6}" srcOrd="5" destOrd="0" presId="urn:microsoft.com/office/officeart/2005/8/layout/orgChart1"/>
    <dgm:cxn modelId="{4A0A29CA-D711-4489-B0A6-C30FCFED9E9C}" type="presParOf" srcId="{5002C807-5CB8-4F06-B005-06AF6B5D4CC6}" destId="{AC50FBC1-3D7F-4890-AE78-CC1B2AE59BDD}" srcOrd="0" destOrd="0" presId="urn:microsoft.com/office/officeart/2005/8/layout/orgChart1"/>
    <dgm:cxn modelId="{FFFDC84D-5CD4-4E31-AD5E-295A9EF44A38}" type="presParOf" srcId="{AC50FBC1-3D7F-4890-AE78-CC1B2AE59BDD}" destId="{CB5566B6-996D-496A-ACB1-93D0D1DBEC5C}" srcOrd="0" destOrd="0" presId="urn:microsoft.com/office/officeart/2005/8/layout/orgChart1"/>
    <dgm:cxn modelId="{DBC5A57F-A7C9-41F5-864B-564637940904}" type="presParOf" srcId="{AC50FBC1-3D7F-4890-AE78-CC1B2AE59BDD}" destId="{626C8126-DDB7-43F5-A724-3FFA83B81BB7}" srcOrd="1" destOrd="0" presId="urn:microsoft.com/office/officeart/2005/8/layout/orgChart1"/>
    <dgm:cxn modelId="{C2549793-9838-4357-B55D-8052248940FD}" type="presParOf" srcId="{5002C807-5CB8-4F06-B005-06AF6B5D4CC6}" destId="{DD139032-36EA-43DF-BC26-3C1EAB2250E7}" srcOrd="1" destOrd="0" presId="urn:microsoft.com/office/officeart/2005/8/layout/orgChart1"/>
    <dgm:cxn modelId="{E71A44F2-929C-4301-95C9-DCBC2987EF57}" type="presParOf" srcId="{5002C807-5CB8-4F06-B005-06AF6B5D4CC6}" destId="{F2D8C7A7-C7D5-4380-B03F-561DD8FF06C1}" srcOrd="2" destOrd="0" presId="urn:microsoft.com/office/officeart/2005/8/layout/orgChart1"/>
    <dgm:cxn modelId="{D9A81A49-4504-4EC0-8F86-8E26031AF788}" type="presParOf" srcId="{5490DDD7-3157-4AAC-A4AA-013F691C43FF}" destId="{C85F6B17-9CF2-4E11-922C-972DCA9D92B4}" srcOrd="6" destOrd="0" presId="urn:microsoft.com/office/officeart/2005/8/layout/orgChart1"/>
    <dgm:cxn modelId="{BC99F63E-DB83-4D0C-BEB5-8170F9F2B7AF}" type="presParOf" srcId="{5490DDD7-3157-4AAC-A4AA-013F691C43FF}" destId="{281A4EDF-5572-4D1A-8467-7819DD5301B9}" srcOrd="7" destOrd="0" presId="urn:microsoft.com/office/officeart/2005/8/layout/orgChart1"/>
    <dgm:cxn modelId="{920CA531-4F2C-4A00-96AA-42F245232AD9}" type="presParOf" srcId="{281A4EDF-5572-4D1A-8467-7819DD5301B9}" destId="{158AB017-F96D-4CBA-AF96-E87AF2C6259D}" srcOrd="0" destOrd="0" presId="urn:microsoft.com/office/officeart/2005/8/layout/orgChart1"/>
    <dgm:cxn modelId="{B78C5300-CC7D-48C2-AA28-F35EA9F28901}" type="presParOf" srcId="{158AB017-F96D-4CBA-AF96-E87AF2C6259D}" destId="{A72CD521-C8D8-4040-8894-D88D9AC81E3A}" srcOrd="0" destOrd="0" presId="urn:microsoft.com/office/officeart/2005/8/layout/orgChart1"/>
    <dgm:cxn modelId="{DAFF6C84-71FA-4EB3-B2D9-F29569479957}" type="presParOf" srcId="{158AB017-F96D-4CBA-AF96-E87AF2C6259D}" destId="{C8FA4F2D-C0A0-4B21-A22E-D331144929FA}" srcOrd="1" destOrd="0" presId="urn:microsoft.com/office/officeart/2005/8/layout/orgChart1"/>
    <dgm:cxn modelId="{0E8061AD-76C5-4164-8B84-9A12E09D23E0}" type="presParOf" srcId="{281A4EDF-5572-4D1A-8467-7819DD5301B9}" destId="{38EEC799-FF45-471F-BBDF-831F6985ED80}" srcOrd="1" destOrd="0" presId="urn:microsoft.com/office/officeart/2005/8/layout/orgChart1"/>
    <dgm:cxn modelId="{32D8611F-DF79-45F8-854F-504254E8B9FB}" type="presParOf" srcId="{281A4EDF-5572-4D1A-8467-7819DD5301B9}" destId="{DAA661CD-98B4-4F93-87DC-6FAA0D3ECC43}" srcOrd="2" destOrd="0" presId="urn:microsoft.com/office/officeart/2005/8/layout/orgChart1"/>
    <dgm:cxn modelId="{30C2F920-58EB-4881-B8E7-63B9E8803E0F}" type="presParOf" srcId="{0FA8B732-FB77-42F0-ACF8-F6BF9A49BBD7}" destId="{89232158-7E80-49D6-A24A-DFEAF7A7D175}" srcOrd="2" destOrd="0" presId="urn:microsoft.com/office/officeart/2005/8/layout/orgChart1"/>
    <dgm:cxn modelId="{91054DB6-A8A1-4263-8FC3-9BA3FBF24738}" type="presParOf" srcId="{89232158-7E80-49D6-A24A-DFEAF7A7D175}" destId="{60E2732B-C0EB-4969-B177-3136B254F439}" srcOrd="0" destOrd="0" presId="urn:microsoft.com/office/officeart/2005/8/layout/orgChart1"/>
    <dgm:cxn modelId="{D779EA6D-9B3B-41B4-B83D-9D318B4187A3}" type="presParOf" srcId="{89232158-7E80-49D6-A24A-DFEAF7A7D175}" destId="{14C54E51-63F9-45D6-AF62-4DE1ED08394B}" srcOrd="1" destOrd="0" presId="urn:microsoft.com/office/officeart/2005/8/layout/orgChart1"/>
    <dgm:cxn modelId="{29EF8965-614B-4C02-B4F7-4212071BC398}" type="presParOf" srcId="{14C54E51-63F9-45D6-AF62-4DE1ED08394B}" destId="{2D5BBA83-5423-4A97-8E33-7F7EC2822A63}" srcOrd="0" destOrd="0" presId="urn:microsoft.com/office/officeart/2005/8/layout/orgChart1"/>
    <dgm:cxn modelId="{18C1852F-A077-4251-8139-985C946AB0CD}" type="presParOf" srcId="{2D5BBA83-5423-4A97-8E33-7F7EC2822A63}" destId="{98899F4A-B4BC-4CF0-B2F9-BE1C201C7A61}" srcOrd="0" destOrd="0" presId="urn:microsoft.com/office/officeart/2005/8/layout/orgChart1"/>
    <dgm:cxn modelId="{6B34271D-54D1-4B35-BF81-59834195A618}" type="presParOf" srcId="{2D5BBA83-5423-4A97-8E33-7F7EC2822A63}" destId="{B4C6B0FB-CAA5-4127-9179-EBBF9E5CAFAF}" srcOrd="1" destOrd="0" presId="urn:microsoft.com/office/officeart/2005/8/layout/orgChart1"/>
    <dgm:cxn modelId="{D43C47EC-08B8-4CF0-BA86-C3AE101AF327}" type="presParOf" srcId="{14C54E51-63F9-45D6-AF62-4DE1ED08394B}" destId="{6C30ED17-187C-4E03-97D7-E820A0395785}" srcOrd="1" destOrd="0" presId="urn:microsoft.com/office/officeart/2005/8/layout/orgChart1"/>
    <dgm:cxn modelId="{24A1C2D4-1435-43F6-BB10-EF05D0004E14}" type="presParOf" srcId="{14C54E51-63F9-45D6-AF62-4DE1ED08394B}" destId="{8B15D6AB-5002-4158-BB2A-B8D185A9D99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86B367-86CF-467B-8B57-83E92F1FFDCF}">
      <dsp:nvSpPr>
        <dsp:cNvPr id="0" name=""/>
        <dsp:cNvSpPr/>
      </dsp:nvSpPr>
      <dsp:spPr>
        <a:xfrm>
          <a:off x="685799" y="0"/>
          <a:ext cx="7772400" cy="57150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7F4986-42DB-4647-8E4A-297EC7EC9CCF}">
      <dsp:nvSpPr>
        <dsp:cNvPr id="0" name=""/>
        <dsp:cNvSpPr/>
      </dsp:nvSpPr>
      <dsp:spPr>
        <a:xfrm>
          <a:off x="228599" y="1736194"/>
          <a:ext cx="1805799" cy="2286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Поток просьб на справочный телефон</a:t>
          </a:r>
          <a:endParaRPr lang="ru-RU" sz="1800" kern="1200" dirty="0"/>
        </a:p>
      </dsp:txBody>
      <dsp:txXfrm>
        <a:off x="316751" y="1824346"/>
        <a:ext cx="1629495" cy="2109696"/>
      </dsp:txXfrm>
    </dsp:sp>
    <dsp:sp modelId="{F094C12E-ED4E-451B-A3D0-D91198BDBCFC}">
      <dsp:nvSpPr>
        <dsp:cNvPr id="0" name=""/>
        <dsp:cNvSpPr/>
      </dsp:nvSpPr>
      <dsp:spPr>
        <a:xfrm>
          <a:off x="2195735" y="1709928"/>
          <a:ext cx="1486792" cy="2286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Создание службы в 2006 г.</a:t>
          </a:r>
          <a:endParaRPr lang="ru-RU" sz="1800" kern="1200" dirty="0"/>
        </a:p>
      </dsp:txBody>
      <dsp:txXfrm>
        <a:off x="2268314" y="1782507"/>
        <a:ext cx="1341634" cy="2140842"/>
      </dsp:txXfrm>
    </dsp:sp>
    <dsp:sp modelId="{9196CC78-08C3-4614-BF0F-700E12BD3AFF}">
      <dsp:nvSpPr>
        <dsp:cNvPr id="0" name=""/>
        <dsp:cNvSpPr/>
      </dsp:nvSpPr>
      <dsp:spPr>
        <a:xfrm>
          <a:off x="3788497" y="1714500"/>
          <a:ext cx="1486792" cy="2286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200</a:t>
          </a:r>
          <a:r>
            <a:rPr lang="el-GR" sz="1800" kern="1200" dirty="0" smtClean="0"/>
            <a:t>9</a:t>
          </a:r>
          <a:r>
            <a:rPr lang="ru-RU" sz="1800" kern="1200" dirty="0" smtClean="0"/>
            <a:t> – первый сотрудник - 500  добровольцев</a:t>
          </a:r>
          <a:endParaRPr lang="ru-RU" sz="1800" kern="1200" dirty="0"/>
        </a:p>
      </dsp:txBody>
      <dsp:txXfrm>
        <a:off x="3861076" y="1787079"/>
        <a:ext cx="1341634" cy="2140842"/>
      </dsp:txXfrm>
    </dsp:sp>
    <dsp:sp modelId="{AA680A34-9EC3-4789-9FE0-97FD23224600}">
      <dsp:nvSpPr>
        <dsp:cNvPr id="0" name=""/>
        <dsp:cNvSpPr/>
      </dsp:nvSpPr>
      <dsp:spPr>
        <a:xfrm>
          <a:off x="5436096" y="1709928"/>
          <a:ext cx="1486792" cy="2286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2015 – 1500 добровольцев</a:t>
          </a:r>
          <a:endParaRPr lang="ru-RU" sz="1800" kern="1200" dirty="0"/>
        </a:p>
      </dsp:txBody>
      <dsp:txXfrm>
        <a:off x="5508675" y="1782507"/>
        <a:ext cx="1341634" cy="2140842"/>
      </dsp:txXfrm>
    </dsp:sp>
    <dsp:sp modelId="{164C00C4-098D-482A-8014-EA4B3F1AA394}">
      <dsp:nvSpPr>
        <dsp:cNvPr id="0" name=""/>
        <dsp:cNvSpPr/>
      </dsp:nvSpPr>
      <dsp:spPr>
        <a:xfrm>
          <a:off x="7020272" y="989849"/>
          <a:ext cx="1886011" cy="383410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Помощь оказывается на 377 постах на дому и в 19 учреждениях </a:t>
          </a:r>
          <a:endParaRPr lang="ru-RU" sz="1800" kern="1200" dirty="0"/>
        </a:p>
      </dsp:txBody>
      <dsp:txXfrm>
        <a:off x="7112339" y="1081916"/>
        <a:ext cx="1701877" cy="3649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2732B-C0EB-4969-B177-3136B254F439}">
      <dsp:nvSpPr>
        <dsp:cNvPr id="0" name=""/>
        <dsp:cNvSpPr/>
      </dsp:nvSpPr>
      <dsp:spPr>
        <a:xfrm>
          <a:off x="3819977" y="841970"/>
          <a:ext cx="176466" cy="773091"/>
        </a:xfrm>
        <a:custGeom>
          <a:avLst/>
          <a:gdLst/>
          <a:ahLst/>
          <a:cxnLst/>
          <a:rect l="0" t="0" r="0" b="0"/>
          <a:pathLst>
            <a:path>
              <a:moveTo>
                <a:pt x="176466" y="0"/>
              </a:moveTo>
              <a:lnTo>
                <a:pt x="176466" y="773091"/>
              </a:lnTo>
              <a:lnTo>
                <a:pt x="0" y="77309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F6B17-9CF2-4E11-922C-972DCA9D92B4}">
      <dsp:nvSpPr>
        <dsp:cNvPr id="0" name=""/>
        <dsp:cNvSpPr/>
      </dsp:nvSpPr>
      <dsp:spPr>
        <a:xfrm>
          <a:off x="3996444" y="841970"/>
          <a:ext cx="1069420" cy="362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180"/>
              </a:lnTo>
              <a:lnTo>
                <a:pt x="1069420" y="186180"/>
              </a:lnTo>
              <a:lnTo>
                <a:pt x="1069420" y="36264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7EBD9C-205B-497D-94FF-12D3DC059837}">
      <dsp:nvSpPr>
        <dsp:cNvPr id="0" name=""/>
        <dsp:cNvSpPr/>
      </dsp:nvSpPr>
      <dsp:spPr>
        <a:xfrm>
          <a:off x="3996444" y="841970"/>
          <a:ext cx="2825850" cy="1508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1675"/>
              </a:lnTo>
              <a:lnTo>
                <a:pt x="2825850" y="1331675"/>
              </a:lnTo>
              <a:lnTo>
                <a:pt x="2825850" y="150814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D0B959-0909-4021-B7BE-168D66644E76}">
      <dsp:nvSpPr>
        <dsp:cNvPr id="0" name=""/>
        <dsp:cNvSpPr/>
      </dsp:nvSpPr>
      <dsp:spPr>
        <a:xfrm>
          <a:off x="3859035" y="3343165"/>
          <a:ext cx="137408" cy="1853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300"/>
              </a:lnTo>
              <a:lnTo>
                <a:pt x="137408" y="185330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C378F-602D-46E1-B33D-0E079622A2DD}">
      <dsp:nvSpPr>
        <dsp:cNvPr id="0" name=""/>
        <dsp:cNvSpPr/>
      </dsp:nvSpPr>
      <dsp:spPr>
        <a:xfrm>
          <a:off x="3813315" y="3343165"/>
          <a:ext cx="91440" cy="6489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8968"/>
              </a:lnTo>
              <a:lnTo>
                <a:pt x="106760" y="64896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59387-DA46-4DAD-BCB5-5F2D53B7EAA3}">
      <dsp:nvSpPr>
        <dsp:cNvPr id="0" name=""/>
        <dsp:cNvSpPr/>
      </dsp:nvSpPr>
      <dsp:spPr>
        <a:xfrm>
          <a:off x="3996444" y="841970"/>
          <a:ext cx="534844" cy="1660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4411"/>
              </a:lnTo>
              <a:lnTo>
                <a:pt x="534844" y="1484411"/>
              </a:lnTo>
              <a:lnTo>
                <a:pt x="534844" y="166087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09047-356B-42DC-A708-39BF3A67BCC3}">
      <dsp:nvSpPr>
        <dsp:cNvPr id="0" name=""/>
        <dsp:cNvSpPr/>
      </dsp:nvSpPr>
      <dsp:spPr>
        <a:xfrm>
          <a:off x="880751" y="3266797"/>
          <a:ext cx="290127" cy="18708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0839"/>
              </a:lnTo>
              <a:lnTo>
                <a:pt x="290127" y="1870839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4BD9C-432F-42BF-AA51-D50D4E321539}">
      <dsp:nvSpPr>
        <dsp:cNvPr id="0" name=""/>
        <dsp:cNvSpPr/>
      </dsp:nvSpPr>
      <dsp:spPr>
        <a:xfrm>
          <a:off x="880751" y="3266797"/>
          <a:ext cx="290127" cy="8017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1704"/>
              </a:lnTo>
              <a:lnTo>
                <a:pt x="290127" y="801704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382B3-817E-4DFF-AE87-94F8BDD46DD5}">
      <dsp:nvSpPr>
        <dsp:cNvPr id="0" name=""/>
        <dsp:cNvSpPr/>
      </dsp:nvSpPr>
      <dsp:spPr>
        <a:xfrm>
          <a:off x="1553004" y="841970"/>
          <a:ext cx="2443439" cy="1584509"/>
        </a:xfrm>
        <a:custGeom>
          <a:avLst/>
          <a:gdLst/>
          <a:ahLst/>
          <a:cxnLst/>
          <a:rect l="0" t="0" r="0" b="0"/>
          <a:pathLst>
            <a:path>
              <a:moveTo>
                <a:pt x="2443439" y="0"/>
              </a:moveTo>
              <a:lnTo>
                <a:pt x="2443439" y="1408043"/>
              </a:lnTo>
              <a:lnTo>
                <a:pt x="0" y="1408043"/>
              </a:lnTo>
              <a:lnTo>
                <a:pt x="0" y="1584509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82675E-5076-4603-A360-C8070136093D}">
      <dsp:nvSpPr>
        <dsp:cNvPr id="0" name=""/>
        <dsp:cNvSpPr/>
      </dsp:nvSpPr>
      <dsp:spPr>
        <a:xfrm>
          <a:off x="2774178" y="1654"/>
          <a:ext cx="2444531" cy="840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Духовник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еп. Пантелеимон</a:t>
          </a:r>
          <a:endParaRPr lang="ru-RU" sz="1500" kern="1200" dirty="0"/>
        </a:p>
      </dsp:txBody>
      <dsp:txXfrm>
        <a:off x="2774178" y="1654"/>
        <a:ext cx="2444531" cy="840316"/>
      </dsp:txXfrm>
    </dsp:sp>
    <dsp:sp modelId="{F90A312F-D71F-4F71-8EF8-05DADE1E809C}">
      <dsp:nvSpPr>
        <dsp:cNvPr id="0" name=""/>
        <dsp:cNvSpPr/>
      </dsp:nvSpPr>
      <dsp:spPr>
        <a:xfrm>
          <a:off x="712687" y="2426480"/>
          <a:ext cx="1680633" cy="8403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Координаторы по округам Москвы (адресные)</a:t>
          </a:r>
          <a:endParaRPr lang="ru-RU" sz="1500" kern="1200" dirty="0"/>
        </a:p>
      </dsp:txBody>
      <dsp:txXfrm>
        <a:off x="712687" y="2426480"/>
        <a:ext cx="1680633" cy="840316"/>
      </dsp:txXfrm>
    </dsp:sp>
    <dsp:sp modelId="{2C064807-CCEE-4520-9B1D-963DF8BC977E}">
      <dsp:nvSpPr>
        <dsp:cNvPr id="0" name=""/>
        <dsp:cNvSpPr/>
      </dsp:nvSpPr>
      <dsp:spPr>
        <a:xfrm>
          <a:off x="1170878" y="3648343"/>
          <a:ext cx="1680633" cy="8403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Помощники, «первопроходцы»</a:t>
          </a:r>
          <a:endParaRPr lang="ru-RU" sz="1500" kern="1200" dirty="0"/>
        </a:p>
      </dsp:txBody>
      <dsp:txXfrm>
        <a:off x="1170878" y="3648343"/>
        <a:ext cx="1680633" cy="840316"/>
      </dsp:txXfrm>
    </dsp:sp>
    <dsp:sp modelId="{D3C6EC3F-85F8-42CB-9504-2650F42930A2}">
      <dsp:nvSpPr>
        <dsp:cNvPr id="0" name=""/>
        <dsp:cNvSpPr/>
      </dsp:nvSpPr>
      <dsp:spPr>
        <a:xfrm>
          <a:off x="1170878" y="4717478"/>
          <a:ext cx="1680633" cy="8403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Координатор по ремонтам</a:t>
          </a:r>
          <a:endParaRPr lang="ru-RU" sz="1500" kern="1200" dirty="0"/>
        </a:p>
      </dsp:txBody>
      <dsp:txXfrm>
        <a:off x="1170878" y="4717478"/>
        <a:ext cx="1680633" cy="840316"/>
      </dsp:txXfrm>
    </dsp:sp>
    <dsp:sp modelId="{2E825AD4-4962-4FF0-8DEC-A9D7D13CDBE7}">
      <dsp:nvSpPr>
        <dsp:cNvPr id="0" name=""/>
        <dsp:cNvSpPr/>
      </dsp:nvSpPr>
      <dsp:spPr>
        <a:xfrm>
          <a:off x="3690972" y="2502848"/>
          <a:ext cx="1680633" cy="8403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Координатор по больницам</a:t>
          </a:r>
          <a:endParaRPr lang="ru-RU" sz="1500" kern="1200" dirty="0"/>
        </a:p>
      </dsp:txBody>
      <dsp:txXfrm>
        <a:off x="3690972" y="2502848"/>
        <a:ext cx="1680633" cy="840316"/>
      </dsp:txXfrm>
    </dsp:sp>
    <dsp:sp modelId="{9536BE78-934E-4F5C-90CE-A660856337D9}">
      <dsp:nvSpPr>
        <dsp:cNvPr id="0" name=""/>
        <dsp:cNvSpPr/>
      </dsp:nvSpPr>
      <dsp:spPr>
        <a:xfrm>
          <a:off x="3920076" y="3571975"/>
          <a:ext cx="1680633" cy="8403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Координаторы больниц</a:t>
          </a:r>
          <a:endParaRPr lang="ru-RU" sz="1500" kern="1200" dirty="0"/>
        </a:p>
      </dsp:txBody>
      <dsp:txXfrm>
        <a:off x="3920076" y="3571975"/>
        <a:ext cx="1680633" cy="840316"/>
      </dsp:txXfrm>
    </dsp:sp>
    <dsp:sp modelId="{4D7CD09C-EFAD-4592-A5B0-15A3B5BD5714}">
      <dsp:nvSpPr>
        <dsp:cNvPr id="0" name=""/>
        <dsp:cNvSpPr/>
      </dsp:nvSpPr>
      <dsp:spPr>
        <a:xfrm>
          <a:off x="3996443" y="4776307"/>
          <a:ext cx="1680633" cy="8403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Координатор помывочной бригады</a:t>
          </a:r>
          <a:endParaRPr lang="ru-RU" sz="1500" kern="1200" dirty="0"/>
        </a:p>
      </dsp:txBody>
      <dsp:txXfrm>
        <a:off x="3996443" y="4776307"/>
        <a:ext cx="1680633" cy="840316"/>
      </dsp:txXfrm>
    </dsp:sp>
    <dsp:sp modelId="{CB5566B6-996D-496A-ACB1-93D0D1DBEC5C}">
      <dsp:nvSpPr>
        <dsp:cNvPr id="0" name=""/>
        <dsp:cNvSpPr/>
      </dsp:nvSpPr>
      <dsp:spPr>
        <a:xfrm>
          <a:off x="5981978" y="2350112"/>
          <a:ext cx="1680633" cy="8403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Координатор по перевозкам</a:t>
          </a:r>
          <a:endParaRPr lang="ru-RU" sz="1500" kern="1200" dirty="0"/>
        </a:p>
      </dsp:txBody>
      <dsp:txXfrm>
        <a:off x="5981978" y="2350112"/>
        <a:ext cx="1680633" cy="840316"/>
      </dsp:txXfrm>
    </dsp:sp>
    <dsp:sp modelId="{A72CD521-C8D8-4040-8894-D88D9AC81E3A}">
      <dsp:nvSpPr>
        <dsp:cNvPr id="0" name=""/>
        <dsp:cNvSpPr/>
      </dsp:nvSpPr>
      <dsp:spPr>
        <a:xfrm>
          <a:off x="4225547" y="1204617"/>
          <a:ext cx="1680633" cy="8403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Старший координатор</a:t>
          </a:r>
          <a:endParaRPr lang="ru-RU" sz="1500" kern="1200" dirty="0"/>
        </a:p>
      </dsp:txBody>
      <dsp:txXfrm>
        <a:off x="4225547" y="1204617"/>
        <a:ext cx="1680633" cy="840316"/>
      </dsp:txXfrm>
    </dsp:sp>
    <dsp:sp modelId="{98899F4A-B4BC-4CF0-B2F9-BE1C201C7A61}">
      <dsp:nvSpPr>
        <dsp:cNvPr id="0" name=""/>
        <dsp:cNvSpPr/>
      </dsp:nvSpPr>
      <dsp:spPr>
        <a:xfrm>
          <a:off x="2139343" y="1194903"/>
          <a:ext cx="1680633" cy="8403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Руководитель службы</a:t>
          </a:r>
          <a:endParaRPr lang="ru-RU" sz="1500" kern="1200" dirty="0"/>
        </a:p>
      </dsp:txBody>
      <dsp:txXfrm>
        <a:off x="2139343" y="1194903"/>
        <a:ext cx="1680633" cy="840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D4760-7D89-453D-BFBC-258B9E38C22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F35B5-2CBC-4C4C-87F7-821BD95DC5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0589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/>
              <a:buChar char="Ø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</a:t>
            </a:r>
            <a:r>
              <a:rPr lang="ru-RU" dirty="0" smtClean="0"/>
              <a:t>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18-25  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26-35  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36-45</a:t>
            </a:r>
            <a:r>
              <a:rPr lang="ru-RU" dirty="0" smtClean="0"/>
              <a:t>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46-55</a:t>
            </a:r>
            <a:r>
              <a:rPr lang="ru-RU" dirty="0" smtClean="0"/>
              <a:t>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&gt;56</a:t>
            </a:r>
          </a:p>
          <a:p>
            <a:pPr>
              <a:buFont typeface="Wingdings"/>
              <a:buChar char="Ø"/>
            </a:pP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</a:t>
            </a:r>
            <a:r>
              <a:rPr lang="ru-RU" dirty="0" smtClean="0"/>
              <a:t>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62</a:t>
            </a:r>
            <a:r>
              <a:rPr lang="ru-RU" dirty="0" smtClean="0"/>
              <a:t>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175</a:t>
            </a:r>
            <a:r>
              <a:rPr lang="ru-RU" dirty="0" smtClean="0"/>
              <a:t>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104</a:t>
            </a:r>
            <a:r>
              <a:rPr lang="ru-RU" dirty="0" smtClean="0"/>
              <a:t>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38</a:t>
            </a:r>
            <a:r>
              <a:rPr lang="ru-RU" dirty="0" smtClean="0"/>
              <a:t>  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F35B5-2CBC-4C4C-87F7-821BD95DC58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323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000F9E2-C1BD-4CC7-88B8-64C7A18C59F8}" type="slidenum">
              <a:rPr lang="ru-RU" smtClean="0">
                <a:cs typeface="Arial" charset="0"/>
              </a:rPr>
              <a:pPr/>
              <a:t>8</a:t>
            </a:fld>
            <a:endParaRPr lang="ru-RU" smtClean="0">
              <a:cs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49166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lang="en-US" sz="5400" kern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671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6756" y="260648"/>
            <a:ext cx="6347713" cy="132080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7697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625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140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215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441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217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8930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848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593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7270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9149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5236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465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4465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16633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028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02866-A879-4198-AC33-F05927E2E26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51F6AA1-A48A-47C2-9C42-CDB0A69C9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73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84584" y="1412776"/>
            <a:ext cx="7772400" cy="40324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600" dirty="0"/>
              <a:t>СЛУЖБА ДОБРОВОЛЬЦЕВ МИЛОСЕРДИЕ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04664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rmAutofit/>
          </a:bodyPr>
          <a:lstStyle/>
          <a:p>
            <a:r>
              <a:rPr lang="ru-RU" dirty="0"/>
              <a:t>НАША ИСТОРИЯ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538411403"/>
              </p:ext>
            </p:extLst>
          </p:nvPr>
        </p:nvGraphicFramePr>
        <p:xfrm>
          <a:off x="0" y="1143000"/>
          <a:ext cx="9144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rmAutofit/>
          </a:bodyPr>
          <a:lstStyle/>
          <a:p>
            <a:r>
              <a:rPr lang="ru-RU" dirty="0"/>
              <a:t>ПРИВЛЕЧЕНИЕ ДОБРОВОЛЬЦЕВ</a:t>
            </a: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xmlns="" val="181478894"/>
              </p:ext>
            </p:extLst>
          </p:nvPr>
        </p:nvGraphicFramePr>
        <p:xfrm>
          <a:off x="179512" y="1397000"/>
          <a:ext cx="7440488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dirty="0"/>
              <a:t>КТО К НАМ ПРИХОДИТ</a:t>
            </a:r>
            <a:br>
              <a:rPr lang="ru-RU" dirty="0"/>
            </a:br>
            <a:r>
              <a:rPr lang="ru-RU" dirty="0"/>
              <a:t>(данные за 2014-2015 г)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611560" y="1988840"/>
          <a:ext cx="2304256" cy="419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3100365" y="1974773"/>
          <a:ext cx="511256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283152" cy="1143000"/>
          </a:xfrm>
        </p:spPr>
        <p:txBody>
          <a:bodyPr>
            <a:noAutofit/>
          </a:bodyPr>
          <a:lstStyle/>
          <a:p>
            <a:r>
              <a:rPr lang="ru-RU" dirty="0"/>
              <a:t>КТО К НАМ ПРИХОДИТ</a:t>
            </a:r>
            <a:br>
              <a:rPr lang="ru-RU" dirty="0"/>
            </a:br>
            <a:r>
              <a:rPr lang="ru-RU" dirty="0"/>
              <a:t> (данные за 2014-2015 г)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1060474359"/>
              </p:ext>
            </p:extLst>
          </p:nvPr>
        </p:nvGraphicFramePr>
        <p:xfrm>
          <a:off x="395536" y="1556792"/>
          <a:ext cx="4968552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297323735"/>
              </p:ext>
            </p:extLst>
          </p:nvPr>
        </p:nvGraphicFramePr>
        <p:xfrm>
          <a:off x="4283968" y="1628800"/>
          <a:ext cx="417646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rmAutofit/>
          </a:bodyPr>
          <a:lstStyle/>
          <a:p>
            <a:r>
              <a:rPr lang="ru-RU" dirty="0"/>
              <a:t>ВСТРЕЧА НОВЫХ ДОБРОВОЛЬЦЕВ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87776" y="1916832"/>
            <a:ext cx="3610744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Georgia" pitchFamily="18" charset="0"/>
              </a:rPr>
              <a:t>Собеседование со священником и координатором</a:t>
            </a:r>
          </a:p>
          <a:p>
            <a:endParaRPr lang="ru-RU" dirty="0" smtClean="0">
              <a:latin typeface="Georgia" pitchFamily="18" charset="0"/>
            </a:endParaRPr>
          </a:p>
          <a:p>
            <a:r>
              <a:rPr lang="ru-RU" dirty="0" smtClean="0">
                <a:latin typeface="Georgia" pitchFamily="18" charset="0"/>
              </a:rPr>
              <a:t>Школа добровольцев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6" name="Рисунок 5" descr="MVI_9421.MOV.Still00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87328" y="3865548"/>
            <a:ext cx="5200896" cy="2925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MVI_8566.MOV.Still001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95536" y="1638570"/>
            <a:ext cx="2944328" cy="2389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dirty="0"/>
              <a:t>СТРУКТУРА СЛУЖБЫ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375721075"/>
              </p:ext>
            </p:extLst>
          </p:nvPr>
        </p:nvGraphicFramePr>
        <p:xfrm>
          <a:off x="251520" y="980728"/>
          <a:ext cx="799288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77838" y="322103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400"/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-108520" y="1484784"/>
            <a:ext cx="2819400" cy="877416"/>
          </a:xfrm>
          <a:prstGeom prst="flowChartTerminator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200" b="1" dirty="0"/>
              <a:t>Адресная</a:t>
            </a:r>
            <a:r>
              <a:rPr lang="ru-RU" sz="2400" b="1" dirty="0"/>
              <a:t> помощь</a:t>
            </a: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3124200" y="1484784"/>
            <a:ext cx="3248000" cy="877416"/>
          </a:xfrm>
          <a:prstGeom prst="flowChartTerminator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200" b="1" dirty="0">
                <a:solidFill>
                  <a:schemeClr val="lt1"/>
                </a:solidFill>
              </a:rPr>
              <a:t>В учреждениях</a:t>
            </a:r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93272" y="2514600"/>
            <a:ext cx="2502174" cy="855626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Многодетные и </a:t>
            </a:r>
          </a:p>
          <a:p>
            <a:pPr algn="ctr"/>
            <a:r>
              <a:rPr lang="ru-RU" dirty="0"/>
              <a:t>неполные </a:t>
            </a:r>
          </a:p>
          <a:p>
            <a:pPr algn="ctr"/>
            <a:r>
              <a:rPr lang="ru-RU" dirty="0"/>
              <a:t>семьи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93272" y="3429001"/>
            <a:ext cx="2502173" cy="509098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Пожилые люди</a:t>
            </a:r>
          </a:p>
        </p:txBody>
      </p:sp>
      <p:sp>
        <p:nvSpPr>
          <p:cNvPr id="4104" name="AutoShape 8"/>
          <p:cNvSpPr>
            <a:spLocks noChangeArrowheads="1"/>
          </p:cNvSpPr>
          <p:nvPr/>
        </p:nvSpPr>
        <p:spPr bwMode="auto">
          <a:xfrm>
            <a:off x="86648" y="4112202"/>
            <a:ext cx="2508797" cy="427006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Инвалиды</a:t>
            </a:r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93271" y="4704184"/>
            <a:ext cx="2502173" cy="381000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Бездомные</a:t>
            </a:r>
          </a:p>
        </p:txBody>
      </p:sp>
      <p:sp>
        <p:nvSpPr>
          <p:cNvPr id="4112" name="AutoShape 5"/>
          <p:cNvSpPr>
            <a:spLocks noChangeArrowheads="1"/>
          </p:cNvSpPr>
          <p:nvPr/>
        </p:nvSpPr>
        <p:spPr bwMode="auto">
          <a:xfrm>
            <a:off x="6696744" y="1484784"/>
            <a:ext cx="2555776" cy="877416"/>
          </a:xfrm>
          <a:prstGeom prst="flowChartTerminator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Разовые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просьбы</a:t>
            </a:r>
          </a:p>
        </p:txBody>
      </p:sp>
      <p:sp>
        <p:nvSpPr>
          <p:cNvPr id="4113" name="AutoShape 12"/>
          <p:cNvSpPr>
            <a:spLocks noChangeArrowheads="1"/>
          </p:cNvSpPr>
          <p:nvPr/>
        </p:nvSpPr>
        <p:spPr bwMode="auto">
          <a:xfrm>
            <a:off x="6696743" y="3273152"/>
            <a:ext cx="2447257" cy="773832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Благотворительные </a:t>
            </a:r>
          </a:p>
          <a:p>
            <a:pPr algn="ctr"/>
            <a:r>
              <a:rPr lang="ru-RU" dirty="0"/>
              <a:t>ярмарки</a:t>
            </a:r>
          </a:p>
        </p:txBody>
      </p:sp>
      <p:sp>
        <p:nvSpPr>
          <p:cNvPr id="4114" name="AutoShape 12"/>
          <p:cNvSpPr>
            <a:spLocks noChangeArrowheads="1"/>
          </p:cNvSpPr>
          <p:nvPr/>
        </p:nvSpPr>
        <p:spPr bwMode="auto">
          <a:xfrm>
            <a:off x="6696743" y="4149080"/>
            <a:ext cx="2483769" cy="689992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Благотворительные </a:t>
            </a:r>
          </a:p>
          <a:p>
            <a:pPr algn="ctr"/>
            <a:r>
              <a:rPr lang="ru-RU" dirty="0"/>
              <a:t>концерты</a:t>
            </a:r>
          </a:p>
        </p:txBody>
      </p:sp>
      <p:sp>
        <p:nvSpPr>
          <p:cNvPr id="4116" name="AutoShape 12"/>
          <p:cNvSpPr>
            <a:spLocks noChangeArrowheads="1"/>
          </p:cNvSpPr>
          <p:nvPr/>
        </p:nvSpPr>
        <p:spPr bwMode="auto">
          <a:xfrm>
            <a:off x="6645464" y="4913522"/>
            <a:ext cx="2535047" cy="920342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Помощь в </a:t>
            </a:r>
          </a:p>
          <a:p>
            <a:pPr algn="ctr"/>
            <a:r>
              <a:rPr lang="ru-RU" dirty="0" err="1"/>
              <a:t>Марфо-Мариинской</a:t>
            </a:r>
            <a:endParaRPr lang="ru-RU" dirty="0"/>
          </a:p>
          <a:p>
            <a:pPr algn="ctr"/>
            <a:r>
              <a:rPr lang="ru-RU" dirty="0"/>
              <a:t>обители</a:t>
            </a:r>
          </a:p>
        </p:txBody>
      </p:sp>
      <p:sp>
        <p:nvSpPr>
          <p:cNvPr id="4117" name="AutoShape 12"/>
          <p:cNvSpPr>
            <a:spLocks noChangeArrowheads="1"/>
          </p:cNvSpPr>
          <p:nvPr/>
        </p:nvSpPr>
        <p:spPr bwMode="auto">
          <a:xfrm>
            <a:off x="7236804" y="2450976"/>
            <a:ext cx="1475656" cy="762000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Акции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392225" y="144037"/>
            <a:ext cx="72111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НАПРАВЛЕНИЯ ПОМОЩИ </a:t>
            </a:r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4833334" y="5217486"/>
            <a:ext cx="1150041" cy="455476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Хоспис</a:t>
            </a:r>
          </a:p>
        </p:txBody>
      </p:sp>
      <p:sp>
        <p:nvSpPr>
          <p:cNvPr id="24" name="AutoShape 11"/>
          <p:cNvSpPr>
            <a:spLocks noChangeArrowheads="1"/>
          </p:cNvSpPr>
          <p:nvPr/>
        </p:nvSpPr>
        <p:spPr bwMode="auto">
          <a:xfrm>
            <a:off x="2914083" y="4663220"/>
            <a:ext cx="3782660" cy="421964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ПНИ </a:t>
            </a:r>
            <a:r>
              <a:rPr lang="ru-RU" dirty="0" smtClean="0"/>
              <a:t>(уход + досуг) -3</a:t>
            </a:r>
            <a:endParaRPr lang="ru-RU" dirty="0"/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2829041" y="2469468"/>
            <a:ext cx="3816424" cy="678160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 smtClean="0">
                <a:solidFill>
                  <a:schemeClr val="dk1"/>
                </a:solidFill>
              </a:rPr>
              <a:t>Больницы </a:t>
            </a:r>
            <a:r>
              <a:rPr lang="ru-RU" dirty="0" smtClean="0"/>
              <a:t>взрослые (уход) – 5 </a:t>
            </a:r>
            <a:r>
              <a:rPr lang="ru-RU" dirty="0" err="1" smtClean="0"/>
              <a:t>шт</a:t>
            </a:r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3275856" y="5206516"/>
            <a:ext cx="1255054" cy="454732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ДДИ </a:t>
            </a:r>
            <a:r>
              <a:rPr lang="ru-RU" dirty="0" smtClean="0"/>
              <a:t>- 4</a:t>
            </a:r>
            <a:endParaRPr lang="ru-RU" dirty="0"/>
          </a:p>
        </p:txBody>
      </p:sp>
      <p:sp>
        <p:nvSpPr>
          <p:cNvPr id="30" name="AutoShape 18"/>
          <p:cNvSpPr>
            <a:spLocks noChangeArrowheads="1"/>
          </p:cNvSpPr>
          <p:nvPr/>
        </p:nvSpPr>
        <p:spPr bwMode="auto">
          <a:xfrm>
            <a:off x="208506" y="5472077"/>
            <a:ext cx="2736306" cy="432048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Группа «перевозки»</a:t>
            </a: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>
            <a:off x="104314" y="6101899"/>
            <a:ext cx="2944689" cy="411775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Ремонтная бригада</a:t>
            </a: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>
            <a:off x="3175063" y="5903356"/>
            <a:ext cx="2808312" cy="432048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Помывочная бригада</a:t>
            </a:r>
          </a:p>
        </p:txBody>
      </p:sp>
      <p:sp>
        <p:nvSpPr>
          <p:cNvPr id="35" name="AutoShape 18"/>
          <p:cNvSpPr>
            <a:spLocks noChangeArrowheads="1"/>
          </p:cNvSpPr>
          <p:nvPr/>
        </p:nvSpPr>
        <p:spPr bwMode="auto">
          <a:xfrm>
            <a:off x="5875177" y="6307787"/>
            <a:ext cx="1728192" cy="432048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 smtClean="0"/>
              <a:t>Юристы</a:t>
            </a:r>
            <a:endParaRPr lang="ru-RU" dirty="0"/>
          </a:p>
        </p:txBody>
      </p:sp>
      <p:sp>
        <p:nvSpPr>
          <p:cNvPr id="34" name="AutoShape 17"/>
          <p:cNvSpPr>
            <a:spLocks noChangeArrowheads="1"/>
          </p:cNvSpPr>
          <p:nvPr/>
        </p:nvSpPr>
        <p:spPr bwMode="auto">
          <a:xfrm>
            <a:off x="2771800" y="3861048"/>
            <a:ext cx="3888432" cy="678160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Больницы детские (уход</a:t>
            </a:r>
            <a:r>
              <a:rPr lang="ru-RU" dirty="0" smtClean="0"/>
              <a:t>) – 2-4 </a:t>
            </a:r>
          </a:p>
          <a:p>
            <a:pPr algn="ctr"/>
            <a:r>
              <a:rPr lang="ru-RU" dirty="0" smtClean="0"/>
              <a:t>по запросу</a:t>
            </a:r>
            <a:endParaRPr lang="ru-RU" dirty="0"/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2914083" y="3212976"/>
            <a:ext cx="3464024" cy="534144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Больницы детские (</a:t>
            </a:r>
            <a:r>
              <a:rPr lang="ru-RU" dirty="0" smtClean="0"/>
              <a:t>досуг) - 4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dirty="0"/>
              <a:t>ПОЖИЛЫЕ И ИНВАЛИДЫ НА ДОМУ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u="sng" dirty="0" smtClean="0"/>
              <a:t>Виды помощи: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endParaRPr lang="ru-RU" u="sng" dirty="0" smtClean="0"/>
          </a:p>
          <a:p>
            <a:pPr marL="0">
              <a:lnSpc>
                <a:spcPct val="80000"/>
              </a:lnSpc>
              <a:spcBef>
                <a:spcPts val="600"/>
              </a:spcBef>
              <a:buFontTx/>
              <a:buChar char="•"/>
            </a:pPr>
            <a:r>
              <a:rPr lang="ru-RU" dirty="0" smtClean="0"/>
              <a:t>Помочь по дому 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dirty="0" smtClean="0"/>
              <a:t>(приготовление еды, уборка, стирка, мелкий ремонт)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endParaRPr lang="ru-RU" dirty="0" smtClean="0"/>
          </a:p>
          <a:p>
            <a:pPr marL="0">
              <a:lnSpc>
                <a:spcPct val="80000"/>
              </a:lnSpc>
              <a:spcBef>
                <a:spcPts val="600"/>
              </a:spcBef>
              <a:buFontTx/>
              <a:buChar char="•"/>
            </a:pPr>
            <a:r>
              <a:rPr lang="ru-RU" dirty="0" smtClean="0"/>
              <a:t>Санитарно-гигиенический уход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endParaRPr lang="ru-RU" dirty="0" smtClean="0"/>
          </a:p>
          <a:p>
            <a:pPr marL="0">
              <a:lnSpc>
                <a:spcPct val="80000"/>
              </a:lnSpc>
              <a:spcBef>
                <a:spcPts val="600"/>
              </a:spcBef>
              <a:buFontTx/>
              <a:buChar char="•"/>
            </a:pPr>
            <a:r>
              <a:rPr lang="ru-RU" dirty="0" smtClean="0"/>
              <a:t>Помочь в оформлении документов, справок </a:t>
            </a:r>
          </a:p>
          <a:p>
            <a:pPr marL="0">
              <a:lnSpc>
                <a:spcPct val="80000"/>
              </a:lnSpc>
              <a:spcBef>
                <a:spcPts val="600"/>
              </a:spcBef>
              <a:buFontTx/>
              <a:buChar char="•"/>
            </a:pPr>
            <a:endParaRPr lang="ru-RU" dirty="0" smtClean="0"/>
          </a:p>
          <a:p>
            <a:pPr marL="0">
              <a:lnSpc>
                <a:spcPct val="80000"/>
              </a:lnSpc>
              <a:spcBef>
                <a:spcPts val="600"/>
              </a:spcBef>
              <a:buFontTx/>
              <a:buChar char="•"/>
            </a:pPr>
            <a:r>
              <a:rPr lang="ru-RU" dirty="0" smtClean="0"/>
              <a:t>Пообщаться</a:t>
            </a:r>
          </a:p>
          <a:p>
            <a:pPr marL="0">
              <a:lnSpc>
                <a:spcPct val="80000"/>
              </a:lnSpc>
              <a:spcBef>
                <a:spcPts val="600"/>
              </a:spcBef>
              <a:buFontTx/>
              <a:buChar char="•"/>
            </a:pPr>
            <a:endParaRPr lang="ru-RU" dirty="0" smtClean="0"/>
          </a:p>
          <a:p>
            <a:pPr marL="0">
              <a:lnSpc>
                <a:spcPct val="80000"/>
              </a:lnSpc>
              <a:spcBef>
                <a:spcPts val="600"/>
              </a:spcBef>
              <a:buFontTx/>
              <a:buChar char="•"/>
            </a:pPr>
            <a:r>
              <a:rPr lang="ru-RU" dirty="0" smtClean="0"/>
              <a:t>Сопроводить в медучреждения, храм, на прогулку</a:t>
            </a:r>
          </a:p>
          <a:p>
            <a:pPr marL="0">
              <a:spcBef>
                <a:spcPts val="600"/>
              </a:spcBef>
            </a:pPr>
            <a:endParaRPr lang="ru-RU" dirty="0" smtClean="0"/>
          </a:p>
        </p:txBody>
      </p:sp>
      <p:pic>
        <p:nvPicPr>
          <p:cNvPr id="8" name="Рисунок 7" descr="DSC08565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553809">
            <a:off x="4414822" y="2626010"/>
            <a:ext cx="3707904" cy="3042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dirty="0"/>
              <a:t>МНОГОДЕТНЫЕ И СЕМЬИ С ОСОБЫМИ ДЕТЬМИ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ct val="25000"/>
              </a:spcBef>
              <a:buNone/>
            </a:pPr>
            <a:r>
              <a:rPr lang="ru-RU" u="sng" dirty="0" smtClean="0"/>
              <a:t>Виды помощи: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dirty="0" smtClean="0"/>
              <a:t> занять маленьких детей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dirty="0" smtClean="0"/>
              <a:t> подготовить уроки со школьниками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dirty="0" smtClean="0"/>
              <a:t> сопроводить в кружки, в школу</a:t>
            </a:r>
          </a:p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</a:pPr>
            <a:r>
              <a:rPr lang="ru-RU" dirty="0" smtClean="0"/>
              <a:t> помочь в уходе за детьми</a:t>
            </a:r>
          </a:p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</a:pPr>
            <a:r>
              <a:rPr lang="ru-RU" dirty="0" smtClean="0"/>
              <a:t> помочь по дому маме</a:t>
            </a:r>
          </a:p>
        </p:txBody>
      </p:sp>
      <p:pic>
        <p:nvPicPr>
          <p:cNvPr id="6" name="Рисунок 5" descr="IMG_385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817982">
            <a:off x="4239650" y="2211688"/>
            <a:ext cx="4403981" cy="3302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dirty="0"/>
              <a:t>ПОМОЩЬ В БОЛЬНИЦАХ (уход за взрослыми и детьми)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6707088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u="sng" dirty="0" smtClean="0"/>
              <a:t>Виды помощи:</a:t>
            </a:r>
          </a:p>
          <a:p>
            <a:pPr>
              <a:lnSpc>
                <a:spcPct val="80000"/>
              </a:lnSpc>
            </a:pPr>
            <a:endParaRPr lang="ru-RU" u="sng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Покормить пациентов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ru-RU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Помочь медсестрам в уходе за больными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ru-RU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Сопроводить тяжелобольных и инвалидов на процедуры</a:t>
            </a:r>
          </a:p>
          <a:p>
            <a:pPr>
              <a:lnSpc>
                <a:spcPct val="80000"/>
              </a:lnSpc>
            </a:pPr>
            <a:endParaRPr lang="ru-RU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Пообщаться</a:t>
            </a:r>
          </a:p>
        </p:txBody>
      </p:sp>
      <p:pic>
        <p:nvPicPr>
          <p:cNvPr id="6" name="Рисунок 5" descr="DSC_00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04238" y="4077072"/>
            <a:ext cx="4591644" cy="258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dirty="0"/>
              <a:t>ДЕТСКИЕ ДОМА ДЛЯ ДЕТЕЙ-ИНВАЛИДОВ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552" y="2341357"/>
            <a:ext cx="396044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u="sng" dirty="0" smtClean="0"/>
              <a:t>Виды помощи:</a:t>
            </a:r>
          </a:p>
          <a:p>
            <a:pPr>
              <a:lnSpc>
                <a:spcPct val="80000"/>
              </a:lnSpc>
            </a:pPr>
            <a:endParaRPr lang="ru-RU" u="sng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Погулять с детьми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ru-RU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Покормить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ru-RU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Помочь в купании детей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ru-RU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Заниматься развивающими играми с детьми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ru-RU" dirty="0" smtClean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 smtClean="0"/>
              <a:t> Помочь во время богослужений в домовом храме</a:t>
            </a:r>
          </a:p>
          <a:p>
            <a:pPr>
              <a:lnSpc>
                <a:spcPct val="80000"/>
              </a:lnSpc>
            </a:pPr>
            <a:endParaRPr lang="ru-RU" dirty="0" smtClean="0"/>
          </a:p>
          <a:p>
            <a:pPr>
              <a:lnSpc>
                <a:spcPct val="80000"/>
              </a:lnSpc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SA2_3666-570x35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47864" y="1628800"/>
            <a:ext cx="4229802" cy="2597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740352" cy="1143000"/>
          </a:xfrm>
        </p:spPr>
        <p:txBody>
          <a:bodyPr>
            <a:noAutofit/>
          </a:bodyPr>
          <a:lstStyle/>
          <a:p>
            <a:r>
              <a:rPr lang="ru-RU" dirty="0"/>
              <a:t>ПОМОЩЬ В ПСИХОНЕВРОЛОГИЧЕСКИХ ИНТЕРНАТАХ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2132856"/>
            <a:ext cx="3970784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u="sng" dirty="0" smtClean="0"/>
              <a:t>Виды помощи:</a:t>
            </a:r>
          </a:p>
          <a:p>
            <a:pPr>
              <a:spcBef>
                <a:spcPts val="600"/>
              </a:spcBef>
              <a:buFontTx/>
              <a:buChar char="•"/>
            </a:pPr>
            <a:endParaRPr lang="ru-RU" u="sng" dirty="0" smtClean="0"/>
          </a:p>
          <a:p>
            <a:pPr>
              <a:spcBef>
                <a:spcPts val="600"/>
              </a:spcBef>
              <a:buFontTx/>
              <a:buChar char="•"/>
            </a:pPr>
            <a:r>
              <a:rPr lang="ru-RU" dirty="0" smtClean="0"/>
              <a:t> Помочь в уходе за тяжелобольными</a:t>
            </a:r>
          </a:p>
          <a:p>
            <a:pPr>
              <a:spcBef>
                <a:spcPts val="600"/>
              </a:spcBef>
              <a:buFontTx/>
              <a:buChar char="•"/>
            </a:pPr>
            <a:endParaRPr lang="ru-RU" dirty="0" smtClean="0"/>
          </a:p>
          <a:p>
            <a:pPr>
              <a:spcBef>
                <a:spcPts val="600"/>
              </a:spcBef>
              <a:buFontTx/>
              <a:buChar char="•"/>
            </a:pPr>
            <a:r>
              <a:rPr lang="ru-RU" dirty="0" smtClean="0"/>
              <a:t> Помочь на богослужениях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 smtClean="0"/>
              <a:t>в домовом храме</a:t>
            </a:r>
          </a:p>
          <a:p>
            <a:pPr>
              <a:spcBef>
                <a:spcPts val="600"/>
              </a:spcBef>
            </a:pPr>
            <a:endParaRPr lang="ru-RU" dirty="0" smtClean="0"/>
          </a:p>
          <a:p>
            <a:pPr>
              <a:spcBef>
                <a:spcPts val="600"/>
              </a:spcBef>
              <a:buFontTx/>
              <a:buChar char="•"/>
            </a:pPr>
            <a:r>
              <a:rPr lang="ru-RU" dirty="0" smtClean="0"/>
              <a:t> Поздравление с праздниками</a:t>
            </a:r>
          </a:p>
          <a:p>
            <a:pPr>
              <a:spcBef>
                <a:spcPts val="600"/>
              </a:spcBef>
              <a:buFontTx/>
              <a:buChar char="•"/>
            </a:pPr>
            <a:endParaRPr lang="ru-RU" dirty="0" smtClean="0"/>
          </a:p>
          <a:p>
            <a:pPr>
              <a:spcBef>
                <a:spcPts val="600"/>
              </a:spcBef>
              <a:buFontTx/>
              <a:buChar char="•"/>
            </a:pPr>
            <a:r>
              <a:rPr lang="ru-RU" dirty="0" smtClean="0"/>
              <a:t> Прогулки, развивающие занятия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932040" y="1429647"/>
            <a:ext cx="2448272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3648352"/>
            <a:ext cx="4227603" cy="3170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rmAutofit/>
          </a:bodyPr>
          <a:lstStyle/>
          <a:p>
            <a:r>
              <a:rPr lang="ru-RU" dirty="0"/>
              <a:t>ОБУЧЕНИЕ ДОБРОВОЛЬЦЕВ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2332037"/>
            <a:ext cx="41148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Вводный инструктаж</a:t>
            </a:r>
          </a:p>
          <a:p>
            <a:r>
              <a:rPr lang="ru-RU" dirty="0" smtClean="0"/>
              <a:t>Беседы со священником</a:t>
            </a:r>
          </a:p>
          <a:p>
            <a:r>
              <a:rPr lang="ru-RU" dirty="0" smtClean="0"/>
              <a:t>Курсы по уходу</a:t>
            </a:r>
          </a:p>
          <a:p>
            <a:r>
              <a:rPr lang="ru-RU" dirty="0" smtClean="0"/>
              <a:t>Повышение квалификации координаторов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7" name="Рисунок 6" descr="w_1755b59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83968" y="2207283"/>
            <a:ext cx="4531991" cy="3021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rmAutofit/>
          </a:bodyPr>
          <a:lstStyle/>
          <a:p>
            <a:r>
              <a:rPr lang="ru-RU" dirty="0"/>
              <a:t>ПОДДЕРЖКА ДОБРОВОЛЬЦЕВ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Еженедельные молебны об умножении любви и исцелении болящих</a:t>
            </a:r>
          </a:p>
          <a:p>
            <a:endParaRPr lang="ru-RU" dirty="0" smtClean="0"/>
          </a:p>
          <a:p>
            <a:r>
              <a:rPr lang="ru-RU" dirty="0" smtClean="0"/>
              <a:t>Ежемесячно - Литургия</a:t>
            </a:r>
            <a:endParaRPr lang="ru-RU" dirty="0"/>
          </a:p>
        </p:txBody>
      </p:sp>
      <p:pic>
        <p:nvPicPr>
          <p:cNvPr id="6" name="Рисунок 5" descr="1 (22)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55576" y="3531891"/>
            <a:ext cx="2736304" cy="3326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12701" y="3531890"/>
            <a:ext cx="2533650" cy="3171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lum bright="20000" contras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516034" y="2708920"/>
            <a:ext cx="2896667" cy="3565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539902" y="846137"/>
            <a:ext cx="2959718" cy="2685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rmAutofit/>
          </a:bodyPr>
          <a:lstStyle/>
          <a:p>
            <a:r>
              <a:rPr lang="ru-RU" dirty="0"/>
              <a:t>ПОДДЕРЖКА ДОБРОВОЛЬЦЕВ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Georgia" pitchFamily="18" charset="0"/>
              </a:rPr>
              <a:t>Ежегодный выезд на дачу детских домов в Подмосковье</a:t>
            </a:r>
          </a:p>
          <a:p>
            <a:endParaRPr lang="ru-RU" dirty="0" smtClean="0">
              <a:latin typeface="Georgia" pitchFamily="18" charset="0"/>
            </a:endParaRPr>
          </a:p>
          <a:p>
            <a:r>
              <a:rPr lang="ru-RU" dirty="0" smtClean="0">
                <a:latin typeface="Georgia" pitchFamily="18" charset="0"/>
              </a:rPr>
              <a:t>Крупные общие мероприятия (Белый цветок, ярмарки, субботники, поздравления подопечных)</a:t>
            </a:r>
          </a:p>
          <a:p>
            <a:endParaRPr lang="ru-RU" dirty="0">
              <a:latin typeface="Georgia" pitchFamily="18" charset="0"/>
            </a:endParaRPr>
          </a:p>
        </p:txBody>
      </p:sp>
      <p:pic>
        <p:nvPicPr>
          <p:cNvPr id="7" name="Рисунок 6" descr="010102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47664" y="3951362"/>
            <a:ext cx="4364322" cy="2906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18873" y="1258465"/>
            <a:ext cx="4043390" cy="2692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667598"/>
            <a:ext cx="7283152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СПАСИБО!</a:t>
            </a:r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78009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302</TotalTime>
  <Words>407</Words>
  <Application>Microsoft Office PowerPoint</Application>
  <PresentationFormat>Экран (4:3)</PresentationFormat>
  <Paragraphs>132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Грань</vt:lpstr>
      <vt:lpstr>СЛУЖБА ДОБРОВОЛЬЦЕВ МИЛОСЕРДИЕ</vt:lpstr>
      <vt:lpstr>НАША ИСТОРИЯ</vt:lpstr>
      <vt:lpstr>ПРИВЛЕЧЕНИЕ ДОБРОВОЛЬЦЕВ</vt:lpstr>
      <vt:lpstr>КТО К НАМ ПРИХОДИТ (данные за 2014-2015 г)</vt:lpstr>
      <vt:lpstr>КТО К НАМ ПРИХОДИТ  (данные за 2014-2015 г)</vt:lpstr>
      <vt:lpstr>ВСТРЕЧА НОВЫХ ДОБРОВОЛЬЦЕВ</vt:lpstr>
      <vt:lpstr>СТРУКТУРА СЛУЖБЫ </vt:lpstr>
      <vt:lpstr>Слайд 8</vt:lpstr>
      <vt:lpstr>ПОЖИЛЫЕ И ИНВАЛИДЫ НА ДОМУ</vt:lpstr>
      <vt:lpstr>МНОГОДЕТНЫЕ И СЕМЬИ С ОСОБЫМИ ДЕТЬМИ</vt:lpstr>
      <vt:lpstr>ПОМОЩЬ В БОЛЬНИЦАХ (уход за взрослыми и детьми)</vt:lpstr>
      <vt:lpstr>ДЕТСКИЕ ДОМА ДЛЯ ДЕТЕЙ-ИНВАЛИДОВ</vt:lpstr>
      <vt:lpstr>ПОМОЩЬ В ПСИХОНЕВРОЛОГИЧЕСКИХ ИНТЕРНАТАХ</vt:lpstr>
      <vt:lpstr>ОБУЧЕНИЕ ДОБРОВОЛЬЦЕВ</vt:lpstr>
      <vt:lpstr>ПОДДЕРЖКА ДОБРОВОЛЬЦЕВ</vt:lpstr>
      <vt:lpstr>ПОДДЕРЖКА ДОБРОВОЛЬЦЕВ</vt:lpstr>
      <vt:lpstr>СПАСИБО!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СЛУЖБА ДОБРОВОЛЬЦЕВ МИЛОСЕРДИЕ</dc:title>
  <dc:creator>iredko</dc:creator>
  <cp:lastModifiedBy>ikulikov</cp:lastModifiedBy>
  <cp:revision>34</cp:revision>
  <dcterms:created xsi:type="dcterms:W3CDTF">2015-06-17T09:02:24Z</dcterms:created>
  <dcterms:modified xsi:type="dcterms:W3CDTF">2015-09-02T05:55:17Z</dcterms:modified>
</cp:coreProperties>
</file>