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  <p:sldId id="264" r:id="rId6"/>
    <p:sldId id="259" r:id="rId7"/>
    <p:sldId id="260" r:id="rId8"/>
    <p:sldId id="262" r:id="rId9"/>
    <p:sldId id="263" r:id="rId10"/>
    <p:sldId id="261" r:id="rId11"/>
    <p:sldId id="267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53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10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5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1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74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8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6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25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56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76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5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5E839-5269-4294-B3F6-6D3DAC7F9E8B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5BA5C-A6FB-41A7-96A7-DA4E52486D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71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knebu.or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knebu.org/" TargetMode="External"/><Relationship Id="rId2" Type="http://schemas.openxmlformats.org/officeDocument/2006/relationships/hyperlink" Target="mailto:st.nicola@mail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k.com/stnicol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313" y="2348880"/>
            <a:ext cx="8459787" cy="115212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50800" dir="7680000" algn="ctr" rotWithShape="0">
              <a:schemeClr val="bg1">
                <a:lumMod val="85000"/>
                <a:alpha val="65000"/>
              </a:schemeClr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cs typeface="Aparajita" panose="020B0604020202020204" pitchFamily="34" charset="0"/>
              </a:rPr>
              <a:t>Духовно-нравственная поддержка детей-сирот с отклонениями в умственном развитии</a:t>
            </a:r>
            <a:endParaRPr lang="ru-RU" sz="3200" dirty="0">
              <a:solidFill>
                <a:srgbClr val="0070C0"/>
              </a:solidFill>
              <a:cs typeface="Aparajita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362075" cy="1838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9144000" cy="32129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029" y="44624"/>
            <a:ext cx="1133475" cy="148590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319559"/>
            <a:ext cx="845978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6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Деятельность в Детском Дом-интернате №1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944" y="1273073"/>
            <a:ext cx="6536472" cy="4905642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72467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Деятельность в Детском Дом-интернате №1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943" y="1556792"/>
            <a:ext cx="6536473" cy="4316167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2652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943" y="1556791"/>
            <a:ext cx="6488734" cy="431616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Деятельность в Детском Дом-интернате №1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74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53" y="1268760"/>
            <a:ext cx="6668871" cy="490995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59"/>
            <a:ext cx="6546607" cy="490995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3112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1268759"/>
            <a:ext cx="6546608" cy="490995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1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1793354"/>
            <a:ext cx="6546608" cy="401191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30512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1793354"/>
            <a:ext cx="6546608" cy="401191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9" y="1268760"/>
            <a:ext cx="6546606" cy="490995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Центр духовно-нравственной поддержки «Чайка»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0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4625"/>
            <a:ext cx="792088" cy="1069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2630"/>
            <a:ext cx="8064896" cy="5620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Планы по обмену опытом на 2015/2016 </a:t>
            </a:r>
            <a:r>
              <a:rPr lang="ru-RU" sz="2800" b="1" dirty="0" err="1" smtClean="0">
                <a:solidFill>
                  <a:srgbClr val="0070C0"/>
                </a:solidFill>
              </a:rPr>
              <a:t>гг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83568" y="908720"/>
            <a:ext cx="8064896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70C0"/>
                </a:solidFill>
              </a:rPr>
              <a:t>Создание раздела на сайте </a:t>
            </a:r>
            <a:r>
              <a:rPr lang="en-US" sz="2800" dirty="0" smtClean="0">
                <a:solidFill>
                  <a:srgbClr val="0070C0"/>
                </a:solidFill>
                <a:hlinkClick r:id="rId3"/>
              </a:rPr>
              <a:t>http://knebu.org</a:t>
            </a:r>
            <a:r>
              <a:rPr lang="ru-RU" sz="2800" dirty="0" smtClean="0">
                <a:solidFill>
                  <a:srgbClr val="0070C0"/>
                </a:solidFill>
              </a:rPr>
              <a:t>, который будет содержать текстовые, аудио и видео-материалы, образцы документов для организации подобной деятельности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70C0"/>
                </a:solidFill>
              </a:rPr>
              <a:t>Выпуск буклета о нашей деятельности (2015)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70C0"/>
                </a:solidFill>
              </a:rPr>
              <a:t>Проведение семинара/конференции по обмену опытом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ru-RU" sz="2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77072"/>
            <a:ext cx="3888432" cy="2488973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822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96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0070C0"/>
                </a:solidFill>
              </a:rPr>
              <a:t>Благодарим за внимание!</a:t>
            </a:r>
            <a:br>
              <a:rPr lang="ru-RU" sz="5300" b="1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sz="2700" b="1" dirty="0" smtClean="0">
                <a:solidFill>
                  <a:srgbClr val="0070C0"/>
                </a:solidFill>
              </a:rPr>
              <a:t>Приход Храма Святителя Николая Чудотворца п. Лебяжье</a:t>
            </a:r>
            <a:br>
              <a:rPr lang="ru-RU" sz="27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188532, Ленинградская область, Ломоносовский район, п. Лебяжье, </a:t>
            </a:r>
            <a:r>
              <a:rPr lang="ru-RU" sz="1800" b="1" dirty="0" err="1" smtClean="0">
                <a:solidFill>
                  <a:srgbClr val="0070C0"/>
                </a:solidFill>
              </a:rPr>
              <a:t>ул.Лоцманская</a:t>
            </a:r>
            <a:r>
              <a:rPr lang="ru-RU" sz="1800" b="1" dirty="0" smtClean="0">
                <a:solidFill>
                  <a:srgbClr val="0070C0"/>
                </a:solidFill>
              </a:rPr>
              <a:t>, 36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тел./факс (8137)-75578, моб. (911) 935-22-80</a:t>
            </a:r>
            <a:endParaRPr lang="ru-RU" sz="31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4869160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E-mail: 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  <a:hlinkClick r:id="rId2"/>
              </a:rPr>
              <a:t>st.nicola@mail.ru</a:t>
            </a:r>
            <a:r>
              <a:rPr lang="ru-RU" b="1" dirty="0" smtClean="0">
                <a:cs typeface="Aharoni" panose="02010803020104030203" pitchFamily="2" charset="-79"/>
              </a:rPr>
              <a:t> Сайт: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  <a:hlinkClick r:id="rId3"/>
              </a:rPr>
              <a:t>http://knebu.org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b="1" dirty="0" err="1" smtClean="0">
                <a:cs typeface="Aharoni" panose="02010803020104030203" pitchFamily="2" charset="-79"/>
              </a:rPr>
              <a:t>ВКонтакте</a:t>
            </a:r>
            <a:r>
              <a:rPr lang="ru-RU" b="1" dirty="0" smtClean="0">
                <a:cs typeface="Aharoni" panose="02010803020104030203" pitchFamily="2" charset="-79"/>
              </a:rPr>
              <a:t> 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  <a:hlinkClick r:id="rId4"/>
              </a:rPr>
              <a:t>http://vk.com/stnicola</a:t>
            </a:r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ru-RU" b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989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121</Words>
  <Application>Microsoft Office PowerPoint</Application>
  <PresentationFormat>Экран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Духовно-нравственная поддержка детей-сирот с отклонениями в умственном развитии</vt:lpstr>
      <vt:lpstr>Деятельность в Детском Дом-интернате №1</vt:lpstr>
      <vt:lpstr>Деятельность в Детском Дом-интернате №1</vt:lpstr>
      <vt:lpstr>Деятельность в Детском Дом-интернате №1</vt:lpstr>
      <vt:lpstr>Центр духовно-нравственной поддержки «Чайка»</vt:lpstr>
      <vt:lpstr>Центр духовно-нравственной поддержки «Чайка»</vt:lpstr>
      <vt:lpstr>Центр духовно-нравственной поддержки «Чайка»</vt:lpstr>
      <vt:lpstr>Центр духовно-нравственной поддержки «Чайка»</vt:lpstr>
      <vt:lpstr>Центр духовно-нравственной поддержки «Чайка»</vt:lpstr>
      <vt:lpstr>Центр духовно-нравственной поддержки «Чайка»</vt:lpstr>
      <vt:lpstr>Планы по обмену опытом на 2015/2016 гг</vt:lpstr>
      <vt:lpstr>Благодарим за внимание!  Приход Храма Святителя Николая Чудотворца п. Лебяжье 188532, Ленинградская область, Ломоносовский район, п. Лебяжье, ул.Лоцманская, 36 тел./факс (8137)-75578, моб. (911) 935-22-80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Духовно-нравственная поддержка детей-сирот с отклонениями в умственном развитии</dc:title>
  <dc:creator>RePack by Diakov</dc:creator>
  <cp:lastModifiedBy>RePack by Diakov</cp:lastModifiedBy>
  <cp:revision>9</cp:revision>
  <dcterms:created xsi:type="dcterms:W3CDTF">2015-05-17T21:32:04Z</dcterms:created>
  <dcterms:modified xsi:type="dcterms:W3CDTF">2015-05-17T23:22:54Z</dcterms:modified>
</cp:coreProperties>
</file>