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5" r:id="rId3"/>
    <p:sldId id="274" r:id="rId4"/>
    <p:sldId id="269" r:id="rId5"/>
    <p:sldId id="270" r:id="rId6"/>
    <p:sldId id="271" r:id="rId7"/>
    <p:sldId id="272" r:id="rId8"/>
    <p:sldId id="273" r:id="rId9"/>
    <p:sldId id="276" r:id="rId10"/>
    <p:sldId id="265" r:id="rId11"/>
    <p:sldId id="277" r:id="rId12"/>
    <p:sldId id="279" r:id="rId13"/>
    <p:sldId id="317" r:id="rId14"/>
    <p:sldId id="280" r:id="rId15"/>
    <p:sldId id="281" r:id="rId16"/>
    <p:sldId id="287" r:id="rId17"/>
    <p:sldId id="284" r:id="rId18"/>
    <p:sldId id="295" r:id="rId19"/>
    <p:sldId id="305" r:id="rId20"/>
    <p:sldId id="296" r:id="rId21"/>
    <p:sldId id="299" r:id="rId22"/>
    <p:sldId id="302" r:id="rId23"/>
    <p:sldId id="316" r:id="rId24"/>
    <p:sldId id="290" r:id="rId25"/>
    <p:sldId id="303" r:id="rId26"/>
    <p:sldId id="289" r:id="rId27"/>
    <p:sldId id="307" r:id="rId28"/>
    <p:sldId id="318" r:id="rId29"/>
    <p:sldId id="313" r:id="rId30"/>
    <p:sldId id="310" r:id="rId31"/>
    <p:sldId id="309" r:id="rId32"/>
    <p:sldId id="312" r:id="rId33"/>
    <p:sldId id="306" r:id="rId34"/>
    <p:sldId id="308" r:id="rId35"/>
    <p:sldId id="315" r:id="rId36"/>
    <p:sldId id="314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1" autoAdjust="0"/>
    <p:restoredTop sz="94799" autoAdjust="0"/>
  </p:normalViewPr>
  <p:slideViewPr>
    <p:cSldViewPr snapToGrid="0">
      <p:cViewPr varScale="1">
        <p:scale>
          <a:sx n="66" d="100"/>
          <a:sy n="66" d="100"/>
        </p:scale>
        <p:origin x="7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12" Type="http://schemas.openxmlformats.org/officeDocument/2006/relationships/image" Target="../media/image20.jp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12" Type="http://schemas.openxmlformats.org/officeDocument/2006/relationships/image" Target="../media/image20.jp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3E8DDF-4F48-4DA1-8206-C99FAF0603CF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49DAFE-E2E4-4462-A304-6ADFAC566C1C}">
      <dgm:prSet phldrT="[Текст]" phldr="1"/>
      <dgm:spPr/>
      <dgm:t>
        <a:bodyPr/>
        <a:lstStyle/>
        <a:p>
          <a:endParaRPr lang="ru-RU" dirty="0"/>
        </a:p>
      </dgm:t>
    </dgm:pt>
    <dgm:pt modelId="{40E194C5-7DBF-4189-B00B-AD30CC65CD5D}" type="parTrans" cxnId="{EDC0BC45-B9F0-4D93-8A40-D3BED1671D93}">
      <dgm:prSet/>
      <dgm:spPr/>
      <dgm:t>
        <a:bodyPr/>
        <a:lstStyle/>
        <a:p>
          <a:endParaRPr lang="ru-RU"/>
        </a:p>
      </dgm:t>
    </dgm:pt>
    <dgm:pt modelId="{E8360372-5628-405F-8AF5-C0F7846E7C2C}" type="sibTrans" cxnId="{EDC0BC45-B9F0-4D93-8A40-D3BED1671D93}">
      <dgm:prSet/>
      <dgm:spPr/>
      <dgm:t>
        <a:bodyPr/>
        <a:lstStyle/>
        <a:p>
          <a:endParaRPr lang="ru-RU"/>
        </a:p>
      </dgm:t>
    </dgm:pt>
    <dgm:pt modelId="{4C2EE574-62FE-4522-A834-E4D681B3DFC7}">
      <dgm:prSet phldrT="[Текст]" phldr="1"/>
      <dgm:spPr/>
      <dgm:t>
        <a:bodyPr/>
        <a:lstStyle/>
        <a:p>
          <a:endParaRPr lang="ru-RU" dirty="0"/>
        </a:p>
      </dgm:t>
    </dgm:pt>
    <dgm:pt modelId="{0C5F7A85-9A14-4437-B10C-E20793F39F4B}" type="parTrans" cxnId="{FD7CCBD0-B372-42E7-A280-2246B6D54586}">
      <dgm:prSet/>
      <dgm:spPr/>
      <dgm:t>
        <a:bodyPr/>
        <a:lstStyle/>
        <a:p>
          <a:endParaRPr lang="ru-RU"/>
        </a:p>
      </dgm:t>
    </dgm:pt>
    <dgm:pt modelId="{6D8CADF7-6EF9-46EA-9158-E6A088CE19C2}" type="sibTrans" cxnId="{FD7CCBD0-B372-42E7-A280-2246B6D54586}">
      <dgm:prSet/>
      <dgm:spPr/>
      <dgm:t>
        <a:bodyPr/>
        <a:lstStyle/>
        <a:p>
          <a:endParaRPr lang="ru-RU"/>
        </a:p>
      </dgm:t>
    </dgm:pt>
    <dgm:pt modelId="{94B17B1A-6438-497B-9E57-AF1C4E612220}">
      <dgm:prSet phldrT="[Текст]" phldr="1"/>
      <dgm:spPr/>
      <dgm:t>
        <a:bodyPr/>
        <a:lstStyle/>
        <a:p>
          <a:endParaRPr lang="ru-RU" dirty="0"/>
        </a:p>
      </dgm:t>
    </dgm:pt>
    <dgm:pt modelId="{4CA6B7D9-FCF4-4E9C-91C6-92F5309147C1}" type="parTrans" cxnId="{7814D043-7049-448B-B419-EDA6C2C86887}">
      <dgm:prSet/>
      <dgm:spPr/>
      <dgm:t>
        <a:bodyPr/>
        <a:lstStyle/>
        <a:p>
          <a:endParaRPr lang="ru-RU"/>
        </a:p>
      </dgm:t>
    </dgm:pt>
    <dgm:pt modelId="{397C4A59-97F1-4BE6-B7D6-523BE0DF8FDB}" type="sibTrans" cxnId="{7814D043-7049-448B-B419-EDA6C2C86887}">
      <dgm:prSet/>
      <dgm:spPr/>
      <dgm:t>
        <a:bodyPr/>
        <a:lstStyle/>
        <a:p>
          <a:endParaRPr lang="ru-RU"/>
        </a:p>
      </dgm:t>
    </dgm:pt>
    <dgm:pt modelId="{E87A5361-51E9-420A-8590-2041AB41CA1F}">
      <dgm:prSet phldrT="[Текст]" phldr="1"/>
      <dgm:spPr/>
      <dgm:t>
        <a:bodyPr/>
        <a:lstStyle/>
        <a:p>
          <a:endParaRPr lang="ru-RU" dirty="0"/>
        </a:p>
      </dgm:t>
    </dgm:pt>
    <dgm:pt modelId="{27FAE60B-3CA6-44C7-B987-5092C07EB11B}" type="parTrans" cxnId="{9FE0B2ED-587D-4519-80C4-B0B14D8F5135}">
      <dgm:prSet/>
      <dgm:spPr/>
      <dgm:t>
        <a:bodyPr/>
        <a:lstStyle/>
        <a:p>
          <a:endParaRPr lang="ru-RU"/>
        </a:p>
      </dgm:t>
    </dgm:pt>
    <dgm:pt modelId="{9290573D-B6AF-4E07-86A6-62A15F9744B1}" type="sibTrans" cxnId="{9FE0B2ED-587D-4519-80C4-B0B14D8F5135}">
      <dgm:prSet/>
      <dgm:spPr/>
      <dgm:t>
        <a:bodyPr/>
        <a:lstStyle/>
        <a:p>
          <a:endParaRPr lang="ru-RU"/>
        </a:p>
      </dgm:t>
    </dgm:pt>
    <dgm:pt modelId="{E2289EB3-DA0F-4E7C-9182-42A9B1CBE50B}">
      <dgm:prSet/>
      <dgm:spPr/>
      <dgm:t>
        <a:bodyPr/>
        <a:lstStyle/>
        <a:p>
          <a:endParaRPr lang="ru-RU"/>
        </a:p>
      </dgm:t>
    </dgm:pt>
    <dgm:pt modelId="{B5E183D7-26AD-42D7-8E94-D7DBDABD742F}" type="parTrans" cxnId="{395AB4F4-0FD4-416F-BD3E-3251B4D84CF3}">
      <dgm:prSet/>
      <dgm:spPr/>
      <dgm:t>
        <a:bodyPr/>
        <a:lstStyle/>
        <a:p>
          <a:endParaRPr lang="ru-RU"/>
        </a:p>
      </dgm:t>
    </dgm:pt>
    <dgm:pt modelId="{5FF633AA-425F-4393-B9C2-EE327357E6F1}" type="sibTrans" cxnId="{395AB4F4-0FD4-416F-BD3E-3251B4D84CF3}">
      <dgm:prSet/>
      <dgm:spPr/>
      <dgm:t>
        <a:bodyPr/>
        <a:lstStyle/>
        <a:p>
          <a:endParaRPr lang="ru-RU"/>
        </a:p>
      </dgm:t>
    </dgm:pt>
    <dgm:pt modelId="{205FED96-6CC4-4565-917F-A59577E3012A}">
      <dgm:prSet/>
      <dgm:spPr/>
      <dgm:t>
        <a:bodyPr/>
        <a:lstStyle/>
        <a:p>
          <a:endParaRPr lang="ru-RU" dirty="0"/>
        </a:p>
      </dgm:t>
    </dgm:pt>
    <dgm:pt modelId="{6B88D1EC-C324-4B95-9C94-71E1D89F28EF}" type="parTrans" cxnId="{B7CB0F9E-D256-4A73-9A09-AB865E4EE627}">
      <dgm:prSet/>
      <dgm:spPr/>
      <dgm:t>
        <a:bodyPr/>
        <a:lstStyle/>
        <a:p>
          <a:endParaRPr lang="ru-RU"/>
        </a:p>
      </dgm:t>
    </dgm:pt>
    <dgm:pt modelId="{A2E26A7C-16AA-41C0-ABCD-991713366447}" type="sibTrans" cxnId="{B7CB0F9E-D256-4A73-9A09-AB865E4EE627}">
      <dgm:prSet/>
      <dgm:spPr/>
      <dgm:t>
        <a:bodyPr/>
        <a:lstStyle/>
        <a:p>
          <a:endParaRPr lang="ru-RU"/>
        </a:p>
      </dgm:t>
    </dgm:pt>
    <dgm:pt modelId="{D92C91FD-19BD-4CD0-A658-A88B70186F0A}">
      <dgm:prSet/>
      <dgm:spPr/>
      <dgm:t>
        <a:bodyPr/>
        <a:lstStyle/>
        <a:p>
          <a:endParaRPr lang="ru-RU" dirty="0"/>
        </a:p>
      </dgm:t>
    </dgm:pt>
    <dgm:pt modelId="{9C355167-C3C7-4247-88DF-C18375871695}" type="parTrans" cxnId="{FAC39B13-9B73-4984-A1C2-142170AA0445}">
      <dgm:prSet/>
      <dgm:spPr/>
      <dgm:t>
        <a:bodyPr/>
        <a:lstStyle/>
        <a:p>
          <a:endParaRPr lang="ru-RU"/>
        </a:p>
      </dgm:t>
    </dgm:pt>
    <dgm:pt modelId="{7C063C55-2A40-463D-B2E9-449B9B829C7D}" type="sibTrans" cxnId="{FAC39B13-9B73-4984-A1C2-142170AA0445}">
      <dgm:prSet/>
      <dgm:spPr/>
      <dgm:t>
        <a:bodyPr/>
        <a:lstStyle/>
        <a:p>
          <a:endParaRPr lang="ru-RU"/>
        </a:p>
      </dgm:t>
    </dgm:pt>
    <dgm:pt modelId="{5AA23947-FE2F-4C0E-81A4-4D4B161110C0}">
      <dgm:prSet/>
      <dgm:spPr/>
      <dgm:t>
        <a:bodyPr/>
        <a:lstStyle/>
        <a:p>
          <a:endParaRPr lang="ru-RU" dirty="0"/>
        </a:p>
      </dgm:t>
    </dgm:pt>
    <dgm:pt modelId="{CCA15308-3246-4172-8D3A-799B21B294B5}" type="parTrans" cxnId="{FB54A36A-6892-40D4-BAE7-055E9FCCA5DD}">
      <dgm:prSet/>
      <dgm:spPr/>
      <dgm:t>
        <a:bodyPr/>
        <a:lstStyle/>
        <a:p>
          <a:endParaRPr lang="ru-RU"/>
        </a:p>
      </dgm:t>
    </dgm:pt>
    <dgm:pt modelId="{F1B0CEC5-04A6-44C9-898B-F44A6C25ACE2}" type="sibTrans" cxnId="{FB54A36A-6892-40D4-BAE7-055E9FCCA5DD}">
      <dgm:prSet/>
      <dgm:spPr/>
      <dgm:t>
        <a:bodyPr/>
        <a:lstStyle/>
        <a:p>
          <a:endParaRPr lang="ru-RU"/>
        </a:p>
      </dgm:t>
    </dgm:pt>
    <dgm:pt modelId="{BA70BB9D-B610-49D4-8B04-F8644638F100}">
      <dgm:prSet/>
      <dgm:spPr/>
      <dgm:t>
        <a:bodyPr/>
        <a:lstStyle/>
        <a:p>
          <a:endParaRPr lang="ru-RU"/>
        </a:p>
      </dgm:t>
    </dgm:pt>
    <dgm:pt modelId="{BC673465-82CC-434F-AD40-05F3D2B0B630}" type="parTrans" cxnId="{0AF2245F-ED7D-4B18-9971-39099C25E192}">
      <dgm:prSet/>
      <dgm:spPr/>
      <dgm:t>
        <a:bodyPr/>
        <a:lstStyle/>
        <a:p>
          <a:endParaRPr lang="ru-RU"/>
        </a:p>
      </dgm:t>
    </dgm:pt>
    <dgm:pt modelId="{E06FD993-C99C-4F75-82BE-DF2B3EC978BD}" type="sibTrans" cxnId="{0AF2245F-ED7D-4B18-9971-39099C25E192}">
      <dgm:prSet/>
      <dgm:spPr/>
      <dgm:t>
        <a:bodyPr/>
        <a:lstStyle/>
        <a:p>
          <a:endParaRPr lang="ru-RU"/>
        </a:p>
      </dgm:t>
    </dgm:pt>
    <dgm:pt modelId="{9F331A60-23B4-42D0-BF00-4290F1854123}">
      <dgm:prSet/>
      <dgm:spPr/>
      <dgm:t>
        <a:bodyPr/>
        <a:lstStyle/>
        <a:p>
          <a:endParaRPr lang="ru-RU"/>
        </a:p>
      </dgm:t>
    </dgm:pt>
    <dgm:pt modelId="{E79E0C17-7CC2-4819-988F-8E8C22BAD650}" type="parTrans" cxnId="{A8431CA4-4970-446D-8EC9-0919438EF70F}">
      <dgm:prSet/>
      <dgm:spPr/>
      <dgm:t>
        <a:bodyPr/>
        <a:lstStyle/>
        <a:p>
          <a:endParaRPr lang="ru-RU"/>
        </a:p>
      </dgm:t>
    </dgm:pt>
    <dgm:pt modelId="{68671597-5C80-4230-BEE0-EF301B9E9B3F}" type="sibTrans" cxnId="{A8431CA4-4970-446D-8EC9-0919438EF70F}">
      <dgm:prSet/>
      <dgm:spPr/>
      <dgm:t>
        <a:bodyPr/>
        <a:lstStyle/>
        <a:p>
          <a:endParaRPr lang="ru-RU"/>
        </a:p>
      </dgm:t>
    </dgm:pt>
    <dgm:pt modelId="{EA742DA1-3EED-43F7-8B05-82E733D1878D}">
      <dgm:prSet/>
      <dgm:spPr/>
      <dgm:t>
        <a:bodyPr/>
        <a:lstStyle/>
        <a:p>
          <a:endParaRPr lang="ru-RU"/>
        </a:p>
      </dgm:t>
    </dgm:pt>
    <dgm:pt modelId="{26909071-48BA-42AD-A25E-DC75EEFD95E5}" type="parTrans" cxnId="{045CEDD8-6176-4044-AA55-B7E9B80E020B}">
      <dgm:prSet/>
      <dgm:spPr/>
      <dgm:t>
        <a:bodyPr/>
        <a:lstStyle/>
        <a:p>
          <a:endParaRPr lang="ru-RU"/>
        </a:p>
      </dgm:t>
    </dgm:pt>
    <dgm:pt modelId="{092CA7B0-D62C-4CE3-9F97-74ACCA807B5F}" type="sibTrans" cxnId="{045CEDD8-6176-4044-AA55-B7E9B80E020B}">
      <dgm:prSet/>
      <dgm:spPr/>
      <dgm:t>
        <a:bodyPr/>
        <a:lstStyle/>
        <a:p>
          <a:endParaRPr lang="ru-RU"/>
        </a:p>
      </dgm:t>
    </dgm:pt>
    <dgm:pt modelId="{073F2341-8073-409B-BE22-C388125CF516}">
      <dgm:prSet/>
      <dgm:spPr/>
      <dgm:t>
        <a:bodyPr/>
        <a:lstStyle/>
        <a:p>
          <a:endParaRPr lang="ru-RU"/>
        </a:p>
      </dgm:t>
    </dgm:pt>
    <dgm:pt modelId="{F3777F5D-24BD-4E31-9EED-8A5E116C2925}" type="parTrans" cxnId="{086E4D00-3E93-4568-A973-770456BAAD3C}">
      <dgm:prSet/>
      <dgm:spPr/>
      <dgm:t>
        <a:bodyPr/>
        <a:lstStyle/>
        <a:p>
          <a:endParaRPr lang="ru-RU"/>
        </a:p>
      </dgm:t>
    </dgm:pt>
    <dgm:pt modelId="{AF0799E4-D77D-4398-BC1B-F3CE27A8B8F7}" type="sibTrans" cxnId="{086E4D00-3E93-4568-A973-770456BAAD3C}">
      <dgm:prSet/>
      <dgm:spPr/>
      <dgm:t>
        <a:bodyPr/>
        <a:lstStyle/>
        <a:p>
          <a:endParaRPr lang="ru-RU"/>
        </a:p>
      </dgm:t>
    </dgm:pt>
    <dgm:pt modelId="{033ABB34-C0F8-4E7C-955C-189E5BD19AD9}" type="pres">
      <dgm:prSet presAssocID="{593E8DDF-4F48-4DA1-8206-C99FAF0603C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A11705-4EB1-4F9E-9E4F-2D32DD97BCED}" type="pres">
      <dgm:prSet presAssocID="{E2289EB3-DA0F-4E7C-9182-42A9B1CBE50B}" presName="compNode" presStyleCnt="0"/>
      <dgm:spPr/>
    </dgm:pt>
    <dgm:pt modelId="{FE238205-B24A-40A1-A71F-26A4AB3FD7A5}" type="pres">
      <dgm:prSet presAssocID="{E2289EB3-DA0F-4E7C-9182-42A9B1CBE50B}" presName="pictRect" presStyleLbl="node1" presStyleIdx="0" presStyleCnt="12" custScaleX="104882" custScaleY="99663" custLinFactY="100000" custLinFactNeighborX="29768" custLinFactNeighborY="12665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ru-RU"/>
        </a:p>
      </dgm:t>
    </dgm:pt>
    <dgm:pt modelId="{0DF09AC0-1B41-4F21-BC79-AF355BBFD621}" type="pres">
      <dgm:prSet presAssocID="{E2289EB3-DA0F-4E7C-9182-42A9B1CBE50B}" presName="textRect" presStyleLbl="revTx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3F381-0C73-49F9-B538-4BA19706EB06}" type="pres">
      <dgm:prSet presAssocID="{5FF633AA-425F-4393-B9C2-EE327357E6F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B952496-31C5-4973-9C84-C71208A7DA23}" type="pres">
      <dgm:prSet presAssocID="{F449DAFE-E2E4-4462-A304-6ADFAC566C1C}" presName="compNode" presStyleCnt="0"/>
      <dgm:spPr/>
    </dgm:pt>
    <dgm:pt modelId="{5DA3D688-8F0A-4E81-AD95-E2F68269AEED}" type="pres">
      <dgm:prSet presAssocID="{F449DAFE-E2E4-4462-A304-6ADFAC566C1C}" presName="pictRect" presStyleLbl="node1" presStyleIdx="1" presStyleCnt="12" custScaleX="171063" custScaleY="169691" custLinFactX="156593" custLinFactNeighborX="200000" custLinFactNeighborY="32999"/>
      <dgm:spPr>
        <a:prstGeom prst="chord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ru-RU"/>
        </a:p>
      </dgm:t>
    </dgm:pt>
    <dgm:pt modelId="{320ACA07-62E0-4CF9-AD70-0FCCF79D14C5}" type="pres">
      <dgm:prSet presAssocID="{F449DAFE-E2E4-4462-A304-6ADFAC566C1C}" presName="textRect" presStyleLbl="revTx" presStyleIdx="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33A59-A7F1-45B5-B458-E44609F805B3}" type="pres">
      <dgm:prSet presAssocID="{E8360372-5628-405F-8AF5-C0F7846E7C2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036CBD6-93E9-4F28-A2BF-1B6F3EE55761}" type="pres">
      <dgm:prSet presAssocID="{EA742DA1-3EED-43F7-8B05-82E733D1878D}" presName="compNode" presStyleCnt="0"/>
      <dgm:spPr/>
    </dgm:pt>
    <dgm:pt modelId="{4E2AEDE4-C041-49B0-916F-24BF684ECBA1}" type="pres">
      <dgm:prSet presAssocID="{EA742DA1-3EED-43F7-8B05-82E733D1878D}" presName="pictRect" presStyleLbl="node1" presStyleIdx="2" presStyleCnt="12" custLinFactX="-55819" custLinFactNeighborX="-100000" custLinFactNeighborY="79118"/>
      <dgm:spPr>
        <a:prstGeom prst="flowChartDisplay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ru-RU"/>
        </a:p>
      </dgm:t>
    </dgm:pt>
    <dgm:pt modelId="{517B018A-790B-4C42-8652-3914B7CE844E}" type="pres">
      <dgm:prSet presAssocID="{EA742DA1-3EED-43F7-8B05-82E733D1878D}" presName="textRect" presStyleLbl="revTx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FDAB3-9694-43D4-A60F-16284FB25FB3}" type="pres">
      <dgm:prSet presAssocID="{092CA7B0-D62C-4CE3-9F97-74ACCA807B5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2DE286F-0418-4A8D-BB35-3C160391F0D5}" type="pres">
      <dgm:prSet presAssocID="{073F2341-8073-409B-BE22-C388125CF516}" presName="compNode" presStyleCnt="0"/>
      <dgm:spPr/>
    </dgm:pt>
    <dgm:pt modelId="{10C1E951-9467-4D73-A923-48ED0DEE5272}" type="pres">
      <dgm:prSet presAssocID="{073F2341-8073-409B-BE22-C388125CF516}" presName="pictRect" presStyleLbl="node1" presStyleIdx="3" presStyleCnt="12" custLinFactX="100000" custLinFactY="80314" custLinFactNeighborX="141760" custLinFactNeighborY="10000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ru-RU"/>
        </a:p>
      </dgm:t>
    </dgm:pt>
    <dgm:pt modelId="{DE87BE90-039C-43C1-9FCA-99496463BC82}" type="pres">
      <dgm:prSet presAssocID="{073F2341-8073-409B-BE22-C388125CF516}" presName="textRect" presStyleLbl="revTx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8DB16-A178-4620-8387-83B7A3A1F1ED}" type="pres">
      <dgm:prSet presAssocID="{AF0799E4-D77D-4398-BC1B-F3CE27A8B8F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354A3BC-B43D-4027-A2EB-CAD92540765D}" type="pres">
      <dgm:prSet presAssocID="{9F331A60-23B4-42D0-BF00-4290F1854123}" presName="compNode" presStyleCnt="0"/>
      <dgm:spPr/>
    </dgm:pt>
    <dgm:pt modelId="{B56B19CA-ACC7-41D7-9BFD-203A267BA000}" type="pres">
      <dgm:prSet presAssocID="{9F331A60-23B4-42D0-BF00-4290F1854123}" presName="pictRect" presStyleLbl="node1" presStyleIdx="4" presStyleCnt="12" custLinFactX="-201516" custLinFactNeighborX="-300000" custLinFactNeighborY="29682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ru-RU"/>
        </a:p>
      </dgm:t>
    </dgm:pt>
    <dgm:pt modelId="{8F623827-19E6-4A6A-93FC-4E8D78CE8483}" type="pres">
      <dgm:prSet presAssocID="{9F331A60-23B4-42D0-BF00-4290F1854123}" presName="textRect" presStyleLbl="revTx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14F9F-03FA-4056-BB3F-610B948367AE}" type="pres">
      <dgm:prSet presAssocID="{68671597-5C80-4230-BEE0-EF301B9E9B3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A201FDC-B559-4200-BCC8-8D16B8C8F925}" type="pres">
      <dgm:prSet presAssocID="{4C2EE574-62FE-4522-A834-E4D681B3DFC7}" presName="compNode" presStyleCnt="0"/>
      <dgm:spPr/>
    </dgm:pt>
    <dgm:pt modelId="{5A9B5679-2B04-4FBA-8114-03F39997C1A7}" type="pres">
      <dgm:prSet presAssocID="{4C2EE574-62FE-4522-A834-E4D681B3DFC7}" presName="pictRect" presStyleLbl="node1" presStyleIdx="5" presStyleCnt="12" custLinFactX="-113996" custLinFactNeighborX="-200000" custLinFactNeighborY="-4940"/>
      <dgm:spPr>
        <a:prstGeom prst="snip2Diag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ru-RU"/>
        </a:p>
      </dgm:t>
    </dgm:pt>
    <dgm:pt modelId="{90A0F4D8-186D-4D2E-A660-7A744549B221}" type="pres">
      <dgm:prSet presAssocID="{4C2EE574-62FE-4522-A834-E4D681B3DFC7}" presName="textRect" presStyleLbl="revTx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600943-E29B-4762-AE9A-A24CE0E32559}" type="pres">
      <dgm:prSet presAssocID="{6D8CADF7-6EF9-46EA-9158-E6A088CE19C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85C071F-EBB1-4630-B99A-23DB7DD6E463}" type="pres">
      <dgm:prSet presAssocID="{94B17B1A-6438-497B-9E57-AF1C4E612220}" presName="compNode" presStyleCnt="0"/>
      <dgm:spPr/>
    </dgm:pt>
    <dgm:pt modelId="{A0C6A1FD-9D1B-4841-8864-E4217FBC9882}" type="pres">
      <dgm:prSet presAssocID="{94B17B1A-6438-497B-9E57-AF1C4E612220}" presName="pictRect" presStyleLbl="node1" presStyleIdx="6" presStyleCnt="12" custLinFactX="46265" custLinFactY="-108457" custLinFactNeighborX="100000" custLinFactNeighborY="-200000"/>
      <dgm:spPr>
        <a:prstGeom prst="hear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ru-RU"/>
        </a:p>
      </dgm:t>
    </dgm:pt>
    <dgm:pt modelId="{EE14B173-ECBD-4C29-98A7-759CA36AF1FE}" type="pres">
      <dgm:prSet presAssocID="{94B17B1A-6438-497B-9E57-AF1C4E612220}" presName="textRect" presStyleLbl="revTx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B5CD8-5019-44E6-85AA-1B43F15B62E1}" type="pres">
      <dgm:prSet presAssocID="{397C4A59-97F1-4BE6-B7D6-523BE0DF8FD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59EA92E-566B-41BE-9D8D-0730E8FC6200}" type="pres">
      <dgm:prSet presAssocID="{205FED96-6CC4-4565-917F-A59577E3012A}" presName="compNode" presStyleCnt="0"/>
      <dgm:spPr/>
    </dgm:pt>
    <dgm:pt modelId="{707FCD1B-C560-4600-B09A-5612583EF936}" type="pres">
      <dgm:prSet presAssocID="{205FED96-6CC4-4565-917F-A59577E3012A}" presName="pictRect" presStyleLbl="node1" presStyleIdx="7" presStyleCnt="12" custLinFactX="239432" custLinFactY="-100000" custLinFactNeighborX="300000" custLinFactNeighborY="-132884"/>
      <dgm:spPr>
        <a:prstGeom prst="teardrop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ru-RU"/>
        </a:p>
      </dgm:t>
    </dgm:pt>
    <dgm:pt modelId="{E001D4B3-41B5-43D2-B833-1FA4783CD79A}" type="pres">
      <dgm:prSet presAssocID="{205FED96-6CC4-4565-917F-A59577E3012A}" presName="textRect" presStyleLbl="revTx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27F04F-FDDF-4CF5-917B-5B9D01B694BB}" type="pres">
      <dgm:prSet presAssocID="{A2E26A7C-16AA-41C0-ABCD-99171336644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EA58CFC-E85E-4CDB-96F3-5F594DE6BC94}" type="pres">
      <dgm:prSet presAssocID="{D92C91FD-19BD-4CD0-A658-A88B70186F0A}" presName="compNode" presStyleCnt="0"/>
      <dgm:spPr/>
    </dgm:pt>
    <dgm:pt modelId="{C6EB5B35-7325-443D-A573-E6C482B2E30B}" type="pres">
      <dgm:prSet presAssocID="{D92C91FD-19BD-4CD0-A658-A88B70186F0A}" presName="pictRect" presStyleLbl="node1" presStyleIdx="8" presStyleCnt="12" custScaleX="96281" custScaleY="128892" custLinFactX="117022" custLinFactNeighborX="200000" custLinFactNeighborY="77673"/>
      <dgm:spPr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ru-RU"/>
        </a:p>
      </dgm:t>
    </dgm:pt>
    <dgm:pt modelId="{02894CC0-AED3-4ED8-B7C2-F083E7EBF374}" type="pres">
      <dgm:prSet presAssocID="{D92C91FD-19BD-4CD0-A658-A88B70186F0A}" presName="textRect" presStyleLbl="revTx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78EFD4-84EE-4E8C-A818-A86019043DB0}" type="pres">
      <dgm:prSet presAssocID="{7C063C55-2A40-463D-B2E9-449B9B829C7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078E2B8-6CE2-4B81-ADED-D7EF9F402F53}" type="pres">
      <dgm:prSet presAssocID="{BA70BB9D-B610-49D4-8B04-F8644638F100}" presName="compNode" presStyleCnt="0"/>
      <dgm:spPr/>
    </dgm:pt>
    <dgm:pt modelId="{2EA7238D-7CEA-4733-B2BF-78E353472649}" type="pres">
      <dgm:prSet presAssocID="{BA70BB9D-B610-49D4-8B04-F8644638F100}" presName="pictRect" presStyleLbl="node1" presStyleIdx="9" presStyleCnt="12" custLinFactNeighborX="-1589" custLinFactNeighborY="-59429"/>
      <dgm:spPr>
        <a:prstGeom prst="teardrop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  <dgm:t>
        <a:bodyPr/>
        <a:lstStyle/>
        <a:p>
          <a:endParaRPr lang="ru-RU"/>
        </a:p>
      </dgm:t>
    </dgm:pt>
    <dgm:pt modelId="{33387ECF-0468-494B-9D90-983EE6824DB8}" type="pres">
      <dgm:prSet presAssocID="{BA70BB9D-B610-49D4-8B04-F8644638F100}" presName="textRect" presStyleLbl="revTx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5D2F1A-CB36-4C1C-B9BC-DC484C48C554}" type="pres">
      <dgm:prSet presAssocID="{E06FD993-C99C-4F75-82BE-DF2B3EC978B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A089164-0283-4FAF-92C6-1DDB56BEAC8B}" type="pres">
      <dgm:prSet presAssocID="{5AA23947-FE2F-4C0E-81A4-4D4B161110C0}" presName="compNode" presStyleCnt="0"/>
      <dgm:spPr/>
    </dgm:pt>
    <dgm:pt modelId="{883ABB7A-ADAF-448B-960F-1B066F7E0532}" type="pres">
      <dgm:prSet presAssocID="{5AA23947-FE2F-4C0E-81A4-4D4B161110C0}" presName="pictRect" presStyleLbl="node1" presStyleIdx="10" presStyleCnt="12" custScaleX="140182" custScaleY="96769" custLinFactNeighborX="-60225" custLinFactNeighborY="73812"/>
      <dgm:spPr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47E7801F-9729-41BD-9BCA-BC87EF27E730}" type="pres">
      <dgm:prSet presAssocID="{5AA23947-FE2F-4C0E-81A4-4D4B161110C0}" presName="textRect" presStyleLbl="revTx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5738AC-99DD-46C4-98B2-AD53AEE57C1C}" type="pres">
      <dgm:prSet presAssocID="{F1B0CEC5-04A6-44C9-898B-F44A6C25ACE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A088FF2-C189-4865-AEA9-5FEF1568B14D}" type="pres">
      <dgm:prSet presAssocID="{E87A5361-51E9-420A-8590-2041AB41CA1F}" presName="compNode" presStyleCnt="0"/>
      <dgm:spPr/>
    </dgm:pt>
    <dgm:pt modelId="{B2A67254-DD61-4C55-BC68-9CC2FCBB3152}" type="pres">
      <dgm:prSet presAssocID="{E87A5361-51E9-420A-8590-2041AB41CA1F}" presName="pictRect" presStyleLbl="node1" presStyleIdx="11" presStyleCnt="12" custScaleX="142236" custScaleY="181763" custLinFactX="-200000" custLinFactNeighborX="-206684" custLinFactNeighborY="10480"/>
      <dgm:spPr>
        <a:prstGeom prst="rtTriangle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2818EBFD-8449-439A-AA30-651B0544DBC1}" type="pres">
      <dgm:prSet presAssocID="{E87A5361-51E9-420A-8590-2041AB41CA1F}" presName="textRect" presStyleLbl="revTx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54A36A-6892-40D4-BAE7-055E9FCCA5DD}" srcId="{593E8DDF-4F48-4DA1-8206-C99FAF0603CF}" destId="{5AA23947-FE2F-4C0E-81A4-4D4B161110C0}" srcOrd="10" destOrd="0" parTransId="{CCA15308-3246-4172-8D3A-799B21B294B5}" sibTransId="{F1B0CEC5-04A6-44C9-898B-F44A6C25ACE2}"/>
    <dgm:cxn modelId="{31C77A8C-1D3A-4C14-B4D3-D4EB9BD4D6D1}" type="presOf" srcId="{E8360372-5628-405F-8AF5-C0F7846E7C2C}" destId="{99C33A59-A7F1-45B5-B458-E44609F805B3}" srcOrd="0" destOrd="0" presId="urn:microsoft.com/office/officeart/2005/8/layout/pList1"/>
    <dgm:cxn modelId="{D0EB80E0-8782-4726-836E-70AA5EA3D944}" type="presOf" srcId="{6D8CADF7-6EF9-46EA-9158-E6A088CE19C2}" destId="{3D600943-E29B-4762-AE9A-A24CE0E32559}" srcOrd="0" destOrd="0" presId="urn:microsoft.com/office/officeart/2005/8/layout/pList1"/>
    <dgm:cxn modelId="{395AB4F4-0FD4-416F-BD3E-3251B4D84CF3}" srcId="{593E8DDF-4F48-4DA1-8206-C99FAF0603CF}" destId="{E2289EB3-DA0F-4E7C-9182-42A9B1CBE50B}" srcOrd="0" destOrd="0" parTransId="{B5E183D7-26AD-42D7-8E94-D7DBDABD742F}" sibTransId="{5FF633AA-425F-4393-B9C2-EE327357E6F1}"/>
    <dgm:cxn modelId="{8FE8032B-F703-4314-A166-D324A4DC27B8}" type="presOf" srcId="{E06FD993-C99C-4F75-82BE-DF2B3EC978BD}" destId="{715D2F1A-CB36-4C1C-B9BC-DC484C48C554}" srcOrd="0" destOrd="0" presId="urn:microsoft.com/office/officeart/2005/8/layout/pList1"/>
    <dgm:cxn modelId="{592A2905-FE11-4BE3-90B9-0E0C7B39B89B}" type="presOf" srcId="{5AA23947-FE2F-4C0E-81A4-4D4B161110C0}" destId="{47E7801F-9729-41BD-9BCA-BC87EF27E730}" srcOrd="0" destOrd="0" presId="urn:microsoft.com/office/officeart/2005/8/layout/pList1"/>
    <dgm:cxn modelId="{A8431CA4-4970-446D-8EC9-0919438EF70F}" srcId="{593E8DDF-4F48-4DA1-8206-C99FAF0603CF}" destId="{9F331A60-23B4-42D0-BF00-4290F1854123}" srcOrd="4" destOrd="0" parTransId="{E79E0C17-7CC2-4819-988F-8E8C22BAD650}" sibTransId="{68671597-5C80-4230-BEE0-EF301B9E9B3F}"/>
    <dgm:cxn modelId="{EDC0BC45-B9F0-4D93-8A40-D3BED1671D93}" srcId="{593E8DDF-4F48-4DA1-8206-C99FAF0603CF}" destId="{F449DAFE-E2E4-4462-A304-6ADFAC566C1C}" srcOrd="1" destOrd="0" parTransId="{40E194C5-7DBF-4189-B00B-AD30CC65CD5D}" sibTransId="{E8360372-5628-405F-8AF5-C0F7846E7C2C}"/>
    <dgm:cxn modelId="{FAA15193-F187-4BB6-94E0-E720E2DF07CC}" type="presOf" srcId="{A2E26A7C-16AA-41C0-ABCD-991713366447}" destId="{EE27F04F-FDDF-4CF5-917B-5B9D01B694BB}" srcOrd="0" destOrd="0" presId="urn:microsoft.com/office/officeart/2005/8/layout/pList1"/>
    <dgm:cxn modelId="{B7CB0F9E-D256-4A73-9A09-AB865E4EE627}" srcId="{593E8DDF-4F48-4DA1-8206-C99FAF0603CF}" destId="{205FED96-6CC4-4565-917F-A59577E3012A}" srcOrd="7" destOrd="0" parTransId="{6B88D1EC-C324-4B95-9C94-71E1D89F28EF}" sibTransId="{A2E26A7C-16AA-41C0-ABCD-991713366447}"/>
    <dgm:cxn modelId="{AF09B19F-988C-4758-B476-765208CEEF14}" type="presOf" srcId="{EA742DA1-3EED-43F7-8B05-82E733D1878D}" destId="{517B018A-790B-4C42-8652-3914B7CE844E}" srcOrd="0" destOrd="0" presId="urn:microsoft.com/office/officeart/2005/8/layout/pList1"/>
    <dgm:cxn modelId="{9FE0B2ED-587D-4519-80C4-B0B14D8F5135}" srcId="{593E8DDF-4F48-4DA1-8206-C99FAF0603CF}" destId="{E87A5361-51E9-420A-8590-2041AB41CA1F}" srcOrd="11" destOrd="0" parTransId="{27FAE60B-3CA6-44C7-B987-5092C07EB11B}" sibTransId="{9290573D-B6AF-4E07-86A6-62A15F9744B1}"/>
    <dgm:cxn modelId="{7814D043-7049-448B-B419-EDA6C2C86887}" srcId="{593E8DDF-4F48-4DA1-8206-C99FAF0603CF}" destId="{94B17B1A-6438-497B-9E57-AF1C4E612220}" srcOrd="6" destOrd="0" parTransId="{4CA6B7D9-FCF4-4E9C-91C6-92F5309147C1}" sibTransId="{397C4A59-97F1-4BE6-B7D6-523BE0DF8FDB}"/>
    <dgm:cxn modelId="{EFFA7330-66E4-43E5-9507-85CBB51814E4}" type="presOf" srcId="{397C4A59-97F1-4BE6-B7D6-523BE0DF8FDB}" destId="{299B5CD8-5019-44E6-85AA-1B43F15B62E1}" srcOrd="0" destOrd="0" presId="urn:microsoft.com/office/officeart/2005/8/layout/pList1"/>
    <dgm:cxn modelId="{75C7648D-163A-4ED1-8E24-AC3B193B05D3}" type="presOf" srcId="{F1B0CEC5-04A6-44C9-898B-F44A6C25ACE2}" destId="{005738AC-99DD-46C4-98B2-AD53AEE57C1C}" srcOrd="0" destOrd="0" presId="urn:microsoft.com/office/officeart/2005/8/layout/pList1"/>
    <dgm:cxn modelId="{045CEDD8-6176-4044-AA55-B7E9B80E020B}" srcId="{593E8DDF-4F48-4DA1-8206-C99FAF0603CF}" destId="{EA742DA1-3EED-43F7-8B05-82E733D1878D}" srcOrd="2" destOrd="0" parTransId="{26909071-48BA-42AD-A25E-DC75EEFD95E5}" sibTransId="{092CA7B0-D62C-4CE3-9F97-74ACCA807B5F}"/>
    <dgm:cxn modelId="{D6ECE26D-F44D-430D-8E35-0453C08EEE12}" type="presOf" srcId="{E87A5361-51E9-420A-8590-2041AB41CA1F}" destId="{2818EBFD-8449-439A-AA30-651B0544DBC1}" srcOrd="0" destOrd="0" presId="urn:microsoft.com/office/officeart/2005/8/layout/pList1"/>
    <dgm:cxn modelId="{086F24E0-7FB1-4B64-983B-85EB14908A67}" type="presOf" srcId="{F449DAFE-E2E4-4462-A304-6ADFAC566C1C}" destId="{320ACA07-62E0-4CF9-AD70-0FCCF79D14C5}" srcOrd="0" destOrd="0" presId="urn:microsoft.com/office/officeart/2005/8/layout/pList1"/>
    <dgm:cxn modelId="{A980E424-CDE2-438A-816C-72CEAA156081}" type="presOf" srcId="{94B17B1A-6438-497B-9E57-AF1C4E612220}" destId="{EE14B173-ECBD-4C29-98A7-759CA36AF1FE}" srcOrd="0" destOrd="0" presId="urn:microsoft.com/office/officeart/2005/8/layout/pList1"/>
    <dgm:cxn modelId="{B739D784-5E1A-40E7-A8F4-8CE2DFC46234}" type="presOf" srcId="{D92C91FD-19BD-4CD0-A658-A88B70186F0A}" destId="{02894CC0-AED3-4ED8-B7C2-F083E7EBF374}" srcOrd="0" destOrd="0" presId="urn:microsoft.com/office/officeart/2005/8/layout/pList1"/>
    <dgm:cxn modelId="{FAC39B13-9B73-4984-A1C2-142170AA0445}" srcId="{593E8DDF-4F48-4DA1-8206-C99FAF0603CF}" destId="{D92C91FD-19BD-4CD0-A658-A88B70186F0A}" srcOrd="8" destOrd="0" parTransId="{9C355167-C3C7-4247-88DF-C18375871695}" sibTransId="{7C063C55-2A40-463D-B2E9-449B9B829C7D}"/>
    <dgm:cxn modelId="{9EFF7D48-E5C4-4C4F-8706-C3F48DC8DF1A}" type="presOf" srcId="{073F2341-8073-409B-BE22-C388125CF516}" destId="{DE87BE90-039C-43C1-9FCA-99496463BC82}" srcOrd="0" destOrd="0" presId="urn:microsoft.com/office/officeart/2005/8/layout/pList1"/>
    <dgm:cxn modelId="{2DBA45B1-411A-485A-9458-EFE36B97F09D}" type="presOf" srcId="{593E8DDF-4F48-4DA1-8206-C99FAF0603CF}" destId="{033ABB34-C0F8-4E7C-955C-189E5BD19AD9}" srcOrd="0" destOrd="0" presId="urn:microsoft.com/office/officeart/2005/8/layout/pList1"/>
    <dgm:cxn modelId="{96F89E97-2B58-44E2-9799-FC6CC37B1FDF}" type="presOf" srcId="{205FED96-6CC4-4565-917F-A59577E3012A}" destId="{E001D4B3-41B5-43D2-B833-1FA4783CD79A}" srcOrd="0" destOrd="0" presId="urn:microsoft.com/office/officeart/2005/8/layout/pList1"/>
    <dgm:cxn modelId="{752AD1E0-F763-44AA-964B-B7A2BE576130}" type="presOf" srcId="{092CA7B0-D62C-4CE3-9F97-74ACCA807B5F}" destId="{BC5FDAB3-9694-43D4-A60F-16284FB25FB3}" srcOrd="0" destOrd="0" presId="urn:microsoft.com/office/officeart/2005/8/layout/pList1"/>
    <dgm:cxn modelId="{33255813-0A5D-4D01-8546-D507F77E4DFA}" type="presOf" srcId="{7C063C55-2A40-463D-B2E9-449B9B829C7D}" destId="{6A78EFD4-84EE-4E8C-A818-A86019043DB0}" srcOrd="0" destOrd="0" presId="urn:microsoft.com/office/officeart/2005/8/layout/pList1"/>
    <dgm:cxn modelId="{BFC46D76-4B16-4941-9203-02663E7A6FF2}" type="presOf" srcId="{E2289EB3-DA0F-4E7C-9182-42A9B1CBE50B}" destId="{0DF09AC0-1B41-4F21-BC79-AF355BBFD621}" srcOrd="0" destOrd="0" presId="urn:microsoft.com/office/officeart/2005/8/layout/pList1"/>
    <dgm:cxn modelId="{80FA2931-24A1-405D-98AA-5765E1BB11AD}" type="presOf" srcId="{4C2EE574-62FE-4522-A834-E4D681B3DFC7}" destId="{90A0F4D8-186D-4D2E-A660-7A744549B221}" srcOrd="0" destOrd="0" presId="urn:microsoft.com/office/officeart/2005/8/layout/pList1"/>
    <dgm:cxn modelId="{0AF2245F-ED7D-4B18-9971-39099C25E192}" srcId="{593E8DDF-4F48-4DA1-8206-C99FAF0603CF}" destId="{BA70BB9D-B610-49D4-8B04-F8644638F100}" srcOrd="9" destOrd="0" parTransId="{BC673465-82CC-434F-AD40-05F3D2B0B630}" sibTransId="{E06FD993-C99C-4F75-82BE-DF2B3EC978BD}"/>
    <dgm:cxn modelId="{47D95262-EE3F-4F36-9C44-CDDE837D66B8}" type="presOf" srcId="{AF0799E4-D77D-4398-BC1B-F3CE27A8B8F7}" destId="{7C28DB16-A178-4620-8387-83B7A3A1F1ED}" srcOrd="0" destOrd="0" presId="urn:microsoft.com/office/officeart/2005/8/layout/pList1"/>
    <dgm:cxn modelId="{96FCE843-A46A-4BFA-A450-C212E5BE5A9B}" type="presOf" srcId="{68671597-5C80-4230-BEE0-EF301B9E9B3F}" destId="{7E614F9F-03FA-4056-BB3F-610B948367AE}" srcOrd="0" destOrd="0" presId="urn:microsoft.com/office/officeart/2005/8/layout/pList1"/>
    <dgm:cxn modelId="{6C8839D8-2423-45DA-AA6E-D30BE5163D38}" type="presOf" srcId="{5FF633AA-425F-4393-B9C2-EE327357E6F1}" destId="{B063F381-0C73-49F9-B538-4BA19706EB06}" srcOrd="0" destOrd="0" presId="urn:microsoft.com/office/officeart/2005/8/layout/pList1"/>
    <dgm:cxn modelId="{D10D200A-3885-4D2D-8D38-45988CD42296}" type="presOf" srcId="{9F331A60-23B4-42D0-BF00-4290F1854123}" destId="{8F623827-19E6-4A6A-93FC-4E8D78CE8483}" srcOrd="0" destOrd="0" presId="urn:microsoft.com/office/officeart/2005/8/layout/pList1"/>
    <dgm:cxn modelId="{45661C6A-E26B-4413-BD96-DB4C21BA62AA}" type="presOf" srcId="{BA70BB9D-B610-49D4-8B04-F8644638F100}" destId="{33387ECF-0468-494B-9D90-983EE6824DB8}" srcOrd="0" destOrd="0" presId="urn:microsoft.com/office/officeart/2005/8/layout/pList1"/>
    <dgm:cxn modelId="{FD7CCBD0-B372-42E7-A280-2246B6D54586}" srcId="{593E8DDF-4F48-4DA1-8206-C99FAF0603CF}" destId="{4C2EE574-62FE-4522-A834-E4D681B3DFC7}" srcOrd="5" destOrd="0" parTransId="{0C5F7A85-9A14-4437-B10C-E20793F39F4B}" sibTransId="{6D8CADF7-6EF9-46EA-9158-E6A088CE19C2}"/>
    <dgm:cxn modelId="{086E4D00-3E93-4568-A973-770456BAAD3C}" srcId="{593E8DDF-4F48-4DA1-8206-C99FAF0603CF}" destId="{073F2341-8073-409B-BE22-C388125CF516}" srcOrd="3" destOrd="0" parTransId="{F3777F5D-24BD-4E31-9EED-8A5E116C2925}" sibTransId="{AF0799E4-D77D-4398-BC1B-F3CE27A8B8F7}"/>
    <dgm:cxn modelId="{8BBE41F3-4C70-4D4C-B684-785BEBCD8A1F}" type="presParOf" srcId="{033ABB34-C0F8-4E7C-955C-189E5BD19AD9}" destId="{D5A11705-4EB1-4F9E-9E4F-2D32DD97BCED}" srcOrd="0" destOrd="0" presId="urn:microsoft.com/office/officeart/2005/8/layout/pList1"/>
    <dgm:cxn modelId="{3727FE46-2E3F-4E69-8FFB-605C635940E5}" type="presParOf" srcId="{D5A11705-4EB1-4F9E-9E4F-2D32DD97BCED}" destId="{FE238205-B24A-40A1-A71F-26A4AB3FD7A5}" srcOrd="0" destOrd="0" presId="urn:microsoft.com/office/officeart/2005/8/layout/pList1"/>
    <dgm:cxn modelId="{DF53E74D-E6EC-46C0-9DD6-A82748F3D2E2}" type="presParOf" srcId="{D5A11705-4EB1-4F9E-9E4F-2D32DD97BCED}" destId="{0DF09AC0-1B41-4F21-BC79-AF355BBFD621}" srcOrd="1" destOrd="0" presId="urn:microsoft.com/office/officeart/2005/8/layout/pList1"/>
    <dgm:cxn modelId="{FB941335-2F48-4FBD-8762-649D6D4B6D65}" type="presParOf" srcId="{033ABB34-C0F8-4E7C-955C-189E5BD19AD9}" destId="{B063F381-0C73-49F9-B538-4BA19706EB06}" srcOrd="1" destOrd="0" presId="urn:microsoft.com/office/officeart/2005/8/layout/pList1"/>
    <dgm:cxn modelId="{7AEBD9E4-211D-488F-8623-FAF9BE7BD7F7}" type="presParOf" srcId="{033ABB34-C0F8-4E7C-955C-189E5BD19AD9}" destId="{8B952496-31C5-4973-9C84-C71208A7DA23}" srcOrd="2" destOrd="0" presId="urn:microsoft.com/office/officeart/2005/8/layout/pList1"/>
    <dgm:cxn modelId="{0C09C345-5812-47A0-8B46-B4688218768B}" type="presParOf" srcId="{8B952496-31C5-4973-9C84-C71208A7DA23}" destId="{5DA3D688-8F0A-4E81-AD95-E2F68269AEED}" srcOrd="0" destOrd="0" presId="urn:microsoft.com/office/officeart/2005/8/layout/pList1"/>
    <dgm:cxn modelId="{9CAFC841-CC79-4F12-9F09-EA8419144076}" type="presParOf" srcId="{8B952496-31C5-4973-9C84-C71208A7DA23}" destId="{320ACA07-62E0-4CF9-AD70-0FCCF79D14C5}" srcOrd="1" destOrd="0" presId="urn:microsoft.com/office/officeart/2005/8/layout/pList1"/>
    <dgm:cxn modelId="{92E00533-4F6D-48A3-90C2-EB66474E572E}" type="presParOf" srcId="{033ABB34-C0F8-4E7C-955C-189E5BD19AD9}" destId="{99C33A59-A7F1-45B5-B458-E44609F805B3}" srcOrd="3" destOrd="0" presId="urn:microsoft.com/office/officeart/2005/8/layout/pList1"/>
    <dgm:cxn modelId="{87872BFE-E179-42E3-BD8C-9616707A14DC}" type="presParOf" srcId="{033ABB34-C0F8-4E7C-955C-189E5BD19AD9}" destId="{6036CBD6-93E9-4F28-A2BF-1B6F3EE55761}" srcOrd="4" destOrd="0" presId="urn:microsoft.com/office/officeart/2005/8/layout/pList1"/>
    <dgm:cxn modelId="{42CAA430-362F-4E46-B1BC-F50262255E4F}" type="presParOf" srcId="{6036CBD6-93E9-4F28-A2BF-1B6F3EE55761}" destId="{4E2AEDE4-C041-49B0-916F-24BF684ECBA1}" srcOrd="0" destOrd="0" presId="urn:microsoft.com/office/officeart/2005/8/layout/pList1"/>
    <dgm:cxn modelId="{28CB1B12-ED32-43BF-99B4-E327A7EAF7B4}" type="presParOf" srcId="{6036CBD6-93E9-4F28-A2BF-1B6F3EE55761}" destId="{517B018A-790B-4C42-8652-3914B7CE844E}" srcOrd="1" destOrd="0" presId="urn:microsoft.com/office/officeart/2005/8/layout/pList1"/>
    <dgm:cxn modelId="{64D53D7F-3A24-451A-BEF5-E9EAB8A3A540}" type="presParOf" srcId="{033ABB34-C0F8-4E7C-955C-189E5BD19AD9}" destId="{BC5FDAB3-9694-43D4-A60F-16284FB25FB3}" srcOrd="5" destOrd="0" presId="urn:microsoft.com/office/officeart/2005/8/layout/pList1"/>
    <dgm:cxn modelId="{0FE5B6B6-DA69-4BB8-971F-F8C98A54817E}" type="presParOf" srcId="{033ABB34-C0F8-4E7C-955C-189E5BD19AD9}" destId="{72DE286F-0418-4A8D-BB35-3C160391F0D5}" srcOrd="6" destOrd="0" presId="urn:microsoft.com/office/officeart/2005/8/layout/pList1"/>
    <dgm:cxn modelId="{78614AF7-C203-4427-98A7-892E2778DD69}" type="presParOf" srcId="{72DE286F-0418-4A8D-BB35-3C160391F0D5}" destId="{10C1E951-9467-4D73-A923-48ED0DEE5272}" srcOrd="0" destOrd="0" presId="urn:microsoft.com/office/officeart/2005/8/layout/pList1"/>
    <dgm:cxn modelId="{FD762064-CB90-416F-9E12-E833C37734CC}" type="presParOf" srcId="{72DE286F-0418-4A8D-BB35-3C160391F0D5}" destId="{DE87BE90-039C-43C1-9FCA-99496463BC82}" srcOrd="1" destOrd="0" presId="urn:microsoft.com/office/officeart/2005/8/layout/pList1"/>
    <dgm:cxn modelId="{1A4AF8DF-5934-4976-8A53-4FFC8B6CBA8D}" type="presParOf" srcId="{033ABB34-C0F8-4E7C-955C-189E5BD19AD9}" destId="{7C28DB16-A178-4620-8387-83B7A3A1F1ED}" srcOrd="7" destOrd="0" presId="urn:microsoft.com/office/officeart/2005/8/layout/pList1"/>
    <dgm:cxn modelId="{640E69EB-99E1-4EAD-90DD-7A37E33DCFEC}" type="presParOf" srcId="{033ABB34-C0F8-4E7C-955C-189E5BD19AD9}" destId="{4354A3BC-B43D-4027-A2EB-CAD92540765D}" srcOrd="8" destOrd="0" presId="urn:microsoft.com/office/officeart/2005/8/layout/pList1"/>
    <dgm:cxn modelId="{C1014662-8DFD-447E-947B-60773583BD65}" type="presParOf" srcId="{4354A3BC-B43D-4027-A2EB-CAD92540765D}" destId="{B56B19CA-ACC7-41D7-9BFD-203A267BA000}" srcOrd="0" destOrd="0" presId="urn:microsoft.com/office/officeart/2005/8/layout/pList1"/>
    <dgm:cxn modelId="{0C204BC4-32CF-4ADF-85EC-C87245FBCB8C}" type="presParOf" srcId="{4354A3BC-B43D-4027-A2EB-CAD92540765D}" destId="{8F623827-19E6-4A6A-93FC-4E8D78CE8483}" srcOrd="1" destOrd="0" presId="urn:microsoft.com/office/officeart/2005/8/layout/pList1"/>
    <dgm:cxn modelId="{AFE287E6-E822-4F5B-94E3-F61D3FC22565}" type="presParOf" srcId="{033ABB34-C0F8-4E7C-955C-189E5BD19AD9}" destId="{7E614F9F-03FA-4056-BB3F-610B948367AE}" srcOrd="9" destOrd="0" presId="urn:microsoft.com/office/officeart/2005/8/layout/pList1"/>
    <dgm:cxn modelId="{51BA9BB9-6DC1-4E3C-B305-B0F3A24455E5}" type="presParOf" srcId="{033ABB34-C0F8-4E7C-955C-189E5BD19AD9}" destId="{BA201FDC-B559-4200-BCC8-8D16B8C8F925}" srcOrd="10" destOrd="0" presId="urn:microsoft.com/office/officeart/2005/8/layout/pList1"/>
    <dgm:cxn modelId="{5CC9F8E2-BEB0-4FCD-9961-FF1C3D9F7C39}" type="presParOf" srcId="{BA201FDC-B559-4200-BCC8-8D16B8C8F925}" destId="{5A9B5679-2B04-4FBA-8114-03F39997C1A7}" srcOrd="0" destOrd="0" presId="urn:microsoft.com/office/officeart/2005/8/layout/pList1"/>
    <dgm:cxn modelId="{4DB7BA7F-1174-4247-81D4-317BCD4B57B7}" type="presParOf" srcId="{BA201FDC-B559-4200-BCC8-8D16B8C8F925}" destId="{90A0F4D8-186D-4D2E-A660-7A744549B221}" srcOrd="1" destOrd="0" presId="urn:microsoft.com/office/officeart/2005/8/layout/pList1"/>
    <dgm:cxn modelId="{21148C06-67B2-4C05-844F-BD0A9FAB7146}" type="presParOf" srcId="{033ABB34-C0F8-4E7C-955C-189E5BD19AD9}" destId="{3D600943-E29B-4762-AE9A-A24CE0E32559}" srcOrd="11" destOrd="0" presId="urn:microsoft.com/office/officeart/2005/8/layout/pList1"/>
    <dgm:cxn modelId="{4F3AD3F2-CC5E-44AC-A2C9-B302AAAE7E6A}" type="presParOf" srcId="{033ABB34-C0F8-4E7C-955C-189E5BD19AD9}" destId="{485C071F-EBB1-4630-B99A-23DB7DD6E463}" srcOrd="12" destOrd="0" presId="urn:microsoft.com/office/officeart/2005/8/layout/pList1"/>
    <dgm:cxn modelId="{088A4EFF-3C34-49D9-B390-EF139CAEF8C3}" type="presParOf" srcId="{485C071F-EBB1-4630-B99A-23DB7DD6E463}" destId="{A0C6A1FD-9D1B-4841-8864-E4217FBC9882}" srcOrd="0" destOrd="0" presId="urn:microsoft.com/office/officeart/2005/8/layout/pList1"/>
    <dgm:cxn modelId="{CC3803EF-67BD-4C44-A0DA-BE257F8E0E89}" type="presParOf" srcId="{485C071F-EBB1-4630-B99A-23DB7DD6E463}" destId="{EE14B173-ECBD-4C29-98A7-759CA36AF1FE}" srcOrd="1" destOrd="0" presId="urn:microsoft.com/office/officeart/2005/8/layout/pList1"/>
    <dgm:cxn modelId="{18DEDB1F-A574-4C7D-A961-091AD039EF13}" type="presParOf" srcId="{033ABB34-C0F8-4E7C-955C-189E5BD19AD9}" destId="{299B5CD8-5019-44E6-85AA-1B43F15B62E1}" srcOrd="13" destOrd="0" presId="urn:microsoft.com/office/officeart/2005/8/layout/pList1"/>
    <dgm:cxn modelId="{A2E1D80B-EF87-4D04-B248-E791FC4E2D0F}" type="presParOf" srcId="{033ABB34-C0F8-4E7C-955C-189E5BD19AD9}" destId="{559EA92E-566B-41BE-9D8D-0730E8FC6200}" srcOrd="14" destOrd="0" presId="urn:microsoft.com/office/officeart/2005/8/layout/pList1"/>
    <dgm:cxn modelId="{3E932B6D-B18B-41DB-83EF-2C5945940699}" type="presParOf" srcId="{559EA92E-566B-41BE-9D8D-0730E8FC6200}" destId="{707FCD1B-C560-4600-B09A-5612583EF936}" srcOrd="0" destOrd="0" presId="urn:microsoft.com/office/officeart/2005/8/layout/pList1"/>
    <dgm:cxn modelId="{C3AAF3E6-933D-4E3B-9CE7-2B70C0E68FB4}" type="presParOf" srcId="{559EA92E-566B-41BE-9D8D-0730E8FC6200}" destId="{E001D4B3-41B5-43D2-B833-1FA4783CD79A}" srcOrd="1" destOrd="0" presId="urn:microsoft.com/office/officeart/2005/8/layout/pList1"/>
    <dgm:cxn modelId="{9FA15EE2-EFAC-467B-97C3-F97D00B8E4D6}" type="presParOf" srcId="{033ABB34-C0F8-4E7C-955C-189E5BD19AD9}" destId="{EE27F04F-FDDF-4CF5-917B-5B9D01B694BB}" srcOrd="15" destOrd="0" presId="urn:microsoft.com/office/officeart/2005/8/layout/pList1"/>
    <dgm:cxn modelId="{BEAD0B86-0484-4FA3-A2AC-989B01757755}" type="presParOf" srcId="{033ABB34-C0F8-4E7C-955C-189E5BD19AD9}" destId="{EEA58CFC-E85E-4CDB-96F3-5F594DE6BC94}" srcOrd="16" destOrd="0" presId="urn:microsoft.com/office/officeart/2005/8/layout/pList1"/>
    <dgm:cxn modelId="{32C1ED09-506A-4288-95B4-F7CAEA29934D}" type="presParOf" srcId="{EEA58CFC-E85E-4CDB-96F3-5F594DE6BC94}" destId="{C6EB5B35-7325-443D-A573-E6C482B2E30B}" srcOrd="0" destOrd="0" presId="urn:microsoft.com/office/officeart/2005/8/layout/pList1"/>
    <dgm:cxn modelId="{50685B8A-431D-416A-B912-C664A65845D2}" type="presParOf" srcId="{EEA58CFC-E85E-4CDB-96F3-5F594DE6BC94}" destId="{02894CC0-AED3-4ED8-B7C2-F083E7EBF374}" srcOrd="1" destOrd="0" presId="urn:microsoft.com/office/officeart/2005/8/layout/pList1"/>
    <dgm:cxn modelId="{27D744DC-4E93-451E-8E0E-D11DECCF0F32}" type="presParOf" srcId="{033ABB34-C0F8-4E7C-955C-189E5BD19AD9}" destId="{6A78EFD4-84EE-4E8C-A818-A86019043DB0}" srcOrd="17" destOrd="0" presId="urn:microsoft.com/office/officeart/2005/8/layout/pList1"/>
    <dgm:cxn modelId="{C61F5B16-A0B5-4B0C-8697-28901D18B09C}" type="presParOf" srcId="{033ABB34-C0F8-4E7C-955C-189E5BD19AD9}" destId="{E078E2B8-6CE2-4B81-ADED-D7EF9F402F53}" srcOrd="18" destOrd="0" presId="urn:microsoft.com/office/officeart/2005/8/layout/pList1"/>
    <dgm:cxn modelId="{525DA4E4-2E0B-4E7E-8485-0027A6AF61ED}" type="presParOf" srcId="{E078E2B8-6CE2-4B81-ADED-D7EF9F402F53}" destId="{2EA7238D-7CEA-4733-B2BF-78E353472649}" srcOrd="0" destOrd="0" presId="urn:microsoft.com/office/officeart/2005/8/layout/pList1"/>
    <dgm:cxn modelId="{47ECA77B-8A9E-41B2-9E2B-0BCFC60BB924}" type="presParOf" srcId="{E078E2B8-6CE2-4B81-ADED-D7EF9F402F53}" destId="{33387ECF-0468-494B-9D90-983EE6824DB8}" srcOrd="1" destOrd="0" presId="urn:microsoft.com/office/officeart/2005/8/layout/pList1"/>
    <dgm:cxn modelId="{52DCC34D-A130-4907-BC08-73A6580164EC}" type="presParOf" srcId="{033ABB34-C0F8-4E7C-955C-189E5BD19AD9}" destId="{715D2F1A-CB36-4C1C-B9BC-DC484C48C554}" srcOrd="19" destOrd="0" presId="urn:microsoft.com/office/officeart/2005/8/layout/pList1"/>
    <dgm:cxn modelId="{07A63C61-410D-40BB-BA05-FE811035B2B2}" type="presParOf" srcId="{033ABB34-C0F8-4E7C-955C-189E5BD19AD9}" destId="{4A089164-0283-4FAF-92C6-1DDB56BEAC8B}" srcOrd="20" destOrd="0" presId="urn:microsoft.com/office/officeart/2005/8/layout/pList1"/>
    <dgm:cxn modelId="{009459E3-7260-4583-8B2A-E8611D3ABE7D}" type="presParOf" srcId="{4A089164-0283-4FAF-92C6-1DDB56BEAC8B}" destId="{883ABB7A-ADAF-448B-960F-1B066F7E0532}" srcOrd="0" destOrd="0" presId="urn:microsoft.com/office/officeart/2005/8/layout/pList1"/>
    <dgm:cxn modelId="{9583CB30-3D14-415F-A6FF-C25D23CBFA0A}" type="presParOf" srcId="{4A089164-0283-4FAF-92C6-1DDB56BEAC8B}" destId="{47E7801F-9729-41BD-9BCA-BC87EF27E730}" srcOrd="1" destOrd="0" presId="urn:microsoft.com/office/officeart/2005/8/layout/pList1"/>
    <dgm:cxn modelId="{C7333006-A0DF-4D63-9C88-2C83A09AC29A}" type="presParOf" srcId="{033ABB34-C0F8-4E7C-955C-189E5BD19AD9}" destId="{005738AC-99DD-46C4-98B2-AD53AEE57C1C}" srcOrd="21" destOrd="0" presId="urn:microsoft.com/office/officeart/2005/8/layout/pList1"/>
    <dgm:cxn modelId="{426CFC48-FCE3-4BED-B5CB-ABA37CF55127}" type="presParOf" srcId="{033ABB34-C0F8-4E7C-955C-189E5BD19AD9}" destId="{AA088FF2-C189-4865-AEA9-5FEF1568B14D}" srcOrd="22" destOrd="0" presId="urn:microsoft.com/office/officeart/2005/8/layout/pList1"/>
    <dgm:cxn modelId="{5A802157-447D-4538-B55B-BF6C30179C99}" type="presParOf" srcId="{AA088FF2-C189-4865-AEA9-5FEF1568B14D}" destId="{B2A67254-DD61-4C55-BC68-9CC2FCBB3152}" srcOrd="0" destOrd="0" presId="urn:microsoft.com/office/officeart/2005/8/layout/pList1"/>
    <dgm:cxn modelId="{E97FA9F9-66B0-4958-A595-1BECA5CF4EA5}" type="presParOf" srcId="{AA088FF2-C189-4865-AEA9-5FEF1568B14D}" destId="{2818EBFD-8449-439A-AA30-651B0544DBC1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38205-B24A-40A1-A71F-26A4AB3FD7A5}">
      <dsp:nvSpPr>
        <dsp:cNvPr id="0" name=""/>
        <dsp:cNvSpPr/>
      </dsp:nvSpPr>
      <dsp:spPr>
        <a:xfrm>
          <a:off x="477798" y="2622321"/>
          <a:ext cx="1504542" cy="985046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09AC0-1B41-4F21-BC79-AF355BBFD621}">
      <dsp:nvSpPr>
        <dsp:cNvPr id="0" name=""/>
        <dsp:cNvSpPr/>
      </dsp:nvSpPr>
      <dsp:spPr>
        <a:xfrm>
          <a:off x="85790" y="1368876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85790" y="1368876"/>
        <a:ext cx="1434509" cy="532203"/>
      </dsp:txXfrm>
    </dsp:sp>
    <dsp:sp modelId="{5DA3D688-8F0A-4E81-AD95-E2F68269AEED}">
      <dsp:nvSpPr>
        <dsp:cNvPr id="0" name=""/>
        <dsp:cNvSpPr/>
      </dsp:nvSpPr>
      <dsp:spPr>
        <a:xfrm>
          <a:off x="6814188" y="535283"/>
          <a:ext cx="2453915" cy="1677187"/>
        </a:xfrm>
        <a:prstGeom prst="chord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ACA07-62E0-4CF9-AD70-0FCCF79D14C5}">
      <dsp:nvSpPr>
        <dsp:cNvPr id="0" name=""/>
        <dsp:cNvSpPr/>
      </dsp:nvSpPr>
      <dsp:spPr>
        <a:xfrm>
          <a:off x="2208530" y="1541911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2208530" y="1541911"/>
        <a:ext cx="1434509" cy="532203"/>
      </dsp:txXfrm>
    </dsp:sp>
    <dsp:sp modelId="{4E2AEDE4-C041-49B0-916F-24BF684ECBA1}">
      <dsp:nvSpPr>
        <dsp:cNvPr id="0" name=""/>
        <dsp:cNvSpPr/>
      </dsp:nvSpPr>
      <dsp:spPr>
        <a:xfrm>
          <a:off x="2061015" y="1163315"/>
          <a:ext cx="1434509" cy="988377"/>
        </a:xfrm>
        <a:prstGeom prst="flowChartDisplay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B018A-790B-4C42-8652-3914B7CE844E}">
      <dsp:nvSpPr>
        <dsp:cNvPr id="0" name=""/>
        <dsp:cNvSpPr/>
      </dsp:nvSpPr>
      <dsp:spPr>
        <a:xfrm>
          <a:off x="4296253" y="1369708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4296253" y="1369708"/>
        <a:ext cx="1434509" cy="532203"/>
      </dsp:txXfrm>
    </dsp:sp>
    <dsp:sp modelId="{10C1E951-9467-4D73-A923-48ED0DEE5272}">
      <dsp:nvSpPr>
        <dsp:cNvPr id="0" name=""/>
        <dsp:cNvSpPr/>
      </dsp:nvSpPr>
      <dsp:spPr>
        <a:xfrm>
          <a:off x="9081090" y="2163513"/>
          <a:ext cx="1434509" cy="988377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87BE90-039C-43C1-9FCA-99496463BC82}">
      <dsp:nvSpPr>
        <dsp:cNvPr id="0" name=""/>
        <dsp:cNvSpPr/>
      </dsp:nvSpPr>
      <dsp:spPr>
        <a:xfrm>
          <a:off x="5874274" y="1369708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5874274" y="1369708"/>
        <a:ext cx="1434509" cy="532203"/>
      </dsp:txXfrm>
    </dsp:sp>
    <dsp:sp modelId="{B56B19CA-ACC7-41D7-9BFD-203A267BA000}">
      <dsp:nvSpPr>
        <dsp:cNvPr id="0" name=""/>
        <dsp:cNvSpPr/>
      </dsp:nvSpPr>
      <dsp:spPr>
        <a:xfrm>
          <a:off x="258000" y="674701"/>
          <a:ext cx="1434509" cy="988377"/>
        </a:xfrm>
        <a:prstGeom prst="round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623827-19E6-4A6A-93FC-4E8D78CE8483}">
      <dsp:nvSpPr>
        <dsp:cNvPr id="0" name=""/>
        <dsp:cNvSpPr/>
      </dsp:nvSpPr>
      <dsp:spPr>
        <a:xfrm>
          <a:off x="7452295" y="1369708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7452295" y="1369708"/>
        <a:ext cx="1434509" cy="532203"/>
      </dsp:txXfrm>
    </dsp:sp>
    <dsp:sp modelId="{5A9B5679-2B04-4FBA-8114-03F39997C1A7}">
      <dsp:nvSpPr>
        <dsp:cNvPr id="0" name=""/>
        <dsp:cNvSpPr/>
      </dsp:nvSpPr>
      <dsp:spPr>
        <a:xfrm>
          <a:off x="4526013" y="332505"/>
          <a:ext cx="1434509" cy="988377"/>
        </a:xfrm>
        <a:prstGeom prst="snip2Diag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0F4D8-186D-4D2E-A660-7A744549B221}">
      <dsp:nvSpPr>
        <dsp:cNvPr id="0" name=""/>
        <dsp:cNvSpPr/>
      </dsp:nvSpPr>
      <dsp:spPr>
        <a:xfrm>
          <a:off x="9030316" y="1369708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9030316" y="1369708"/>
        <a:ext cx="1434509" cy="532203"/>
      </dsp:txXfrm>
    </dsp:sp>
    <dsp:sp modelId="{A0C6A1FD-9D1B-4841-8864-E4217FBC9882}">
      <dsp:nvSpPr>
        <dsp:cNvPr id="0" name=""/>
        <dsp:cNvSpPr/>
      </dsp:nvSpPr>
      <dsp:spPr>
        <a:xfrm>
          <a:off x="2102531" y="0"/>
          <a:ext cx="1434509" cy="988377"/>
        </a:xfrm>
        <a:prstGeom prst="hear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4B173-ECBD-4C29-98A7-759CA36AF1FE}">
      <dsp:nvSpPr>
        <dsp:cNvPr id="0" name=""/>
        <dsp:cNvSpPr/>
      </dsp:nvSpPr>
      <dsp:spPr>
        <a:xfrm>
          <a:off x="4345" y="3407974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4345" y="3407974"/>
        <a:ext cx="1434509" cy="532203"/>
      </dsp:txXfrm>
    </dsp:sp>
    <dsp:sp modelId="{707FCD1B-C560-4600-B09A-5612583EF936}">
      <dsp:nvSpPr>
        <dsp:cNvPr id="0" name=""/>
        <dsp:cNvSpPr/>
      </dsp:nvSpPr>
      <dsp:spPr>
        <a:xfrm>
          <a:off x="9081090" y="117824"/>
          <a:ext cx="1434509" cy="988377"/>
        </a:xfrm>
        <a:prstGeom prst="teardrop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1D4B3-41B5-43D2-B833-1FA4783CD79A}">
      <dsp:nvSpPr>
        <dsp:cNvPr id="0" name=""/>
        <dsp:cNvSpPr/>
      </dsp:nvSpPr>
      <dsp:spPr>
        <a:xfrm>
          <a:off x="1582366" y="3407974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1582366" y="3407974"/>
        <a:ext cx="1434509" cy="532203"/>
      </dsp:txXfrm>
    </dsp:sp>
    <dsp:sp modelId="{C6EB5B35-7325-443D-A573-E6C482B2E30B}">
      <dsp:nvSpPr>
        <dsp:cNvPr id="0" name=""/>
        <dsp:cNvSpPr/>
      </dsp:nvSpPr>
      <dsp:spPr>
        <a:xfrm>
          <a:off x="7734773" y="3077398"/>
          <a:ext cx="1381160" cy="1273939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894CC0-AED3-4ED8-B7C2-F083E7EBF374}">
      <dsp:nvSpPr>
        <dsp:cNvPr id="0" name=""/>
        <dsp:cNvSpPr/>
      </dsp:nvSpPr>
      <dsp:spPr>
        <a:xfrm>
          <a:off x="3160387" y="3479364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3160387" y="3479364"/>
        <a:ext cx="1434509" cy="532203"/>
      </dsp:txXfrm>
    </dsp:sp>
    <dsp:sp modelId="{2EA7238D-7CEA-4733-B2BF-78E353472649}">
      <dsp:nvSpPr>
        <dsp:cNvPr id="0" name=""/>
        <dsp:cNvSpPr/>
      </dsp:nvSpPr>
      <dsp:spPr>
        <a:xfrm>
          <a:off x="4715614" y="1832214"/>
          <a:ext cx="1434509" cy="988377"/>
        </a:xfrm>
        <a:prstGeom prst="teardrop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87ECF-0468-494B-9D90-983EE6824DB8}">
      <dsp:nvSpPr>
        <dsp:cNvPr id="0" name=""/>
        <dsp:cNvSpPr/>
      </dsp:nvSpPr>
      <dsp:spPr>
        <a:xfrm>
          <a:off x="4738408" y="3407974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4738408" y="3407974"/>
        <a:ext cx="1434509" cy="532203"/>
      </dsp:txXfrm>
    </dsp:sp>
    <dsp:sp modelId="{883ABB7A-ADAF-448B-960F-1B066F7E0532}">
      <dsp:nvSpPr>
        <dsp:cNvPr id="0" name=""/>
        <dsp:cNvSpPr/>
      </dsp:nvSpPr>
      <dsp:spPr>
        <a:xfrm>
          <a:off x="5452495" y="3157121"/>
          <a:ext cx="2010924" cy="956442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7801F-9729-41BD-9BCA-BC87EF27E730}">
      <dsp:nvSpPr>
        <dsp:cNvPr id="0" name=""/>
        <dsp:cNvSpPr/>
      </dsp:nvSpPr>
      <dsp:spPr>
        <a:xfrm>
          <a:off x="6604636" y="3399990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6604636" y="3399990"/>
        <a:ext cx="1434509" cy="532203"/>
      </dsp:txXfrm>
    </dsp:sp>
    <dsp:sp modelId="{B2A67254-DD61-4C55-BC68-9CC2FCBB3152}">
      <dsp:nvSpPr>
        <dsp:cNvPr id="0" name=""/>
        <dsp:cNvSpPr/>
      </dsp:nvSpPr>
      <dsp:spPr>
        <a:xfrm>
          <a:off x="2636943" y="2321147"/>
          <a:ext cx="2040389" cy="1796503"/>
        </a:xfrm>
        <a:prstGeom prst="rtTriangle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8EBFD-8449-439A-AA30-651B0544DBC1}">
      <dsp:nvSpPr>
        <dsp:cNvPr id="0" name=""/>
        <dsp:cNvSpPr/>
      </dsp:nvSpPr>
      <dsp:spPr>
        <a:xfrm>
          <a:off x="8773804" y="3610005"/>
          <a:ext cx="1434509" cy="5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8773804" y="3610005"/>
        <a:ext cx="1434509" cy="532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11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22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9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39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17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14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42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89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4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33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48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2484D-AA31-48D5-A234-DB47C23AA52D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5FDD0-3BAD-4147-8B7F-4A7E3EE08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58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Объяснять – сложно, применять – легко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69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Учение о диалоге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28" y="1521742"/>
            <a:ext cx="7679605" cy="4966144"/>
          </a:xfrm>
        </p:spPr>
      </p:pic>
    </p:spTree>
    <p:extLst>
      <p:ext uri="{BB962C8B-B14F-4D97-AF65-F5344CB8AC3E}">
        <p14:creationId xmlns:p14="http://schemas.microsoft.com/office/powerpoint/2010/main" val="27216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619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9600" b="1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 </a:t>
            </a:r>
            <a:endParaRPr lang="ru-RU" sz="9600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0" y="1535075"/>
            <a:ext cx="3425785" cy="5148753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Вместо поучений и наставлений </a:t>
            </a:r>
            <a:r>
              <a:rPr lang="ru-RU" sz="3600" dirty="0" smtClean="0"/>
              <a:t>Сократ, задавая вопросы,  </a:t>
            </a:r>
            <a:r>
              <a:rPr lang="ru-RU" sz="3600" dirty="0"/>
              <a:t>подводил собеседников к решению задачи, помогал им собственными силами найти – «родить» – истину. </a:t>
            </a:r>
          </a:p>
        </p:txBody>
      </p:sp>
    </p:spTree>
    <p:extLst>
      <p:ext uri="{BB962C8B-B14F-4D97-AF65-F5344CB8AC3E}">
        <p14:creationId xmlns:p14="http://schemas.microsoft.com/office/powerpoint/2010/main" val="32973408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Бахтин </a:t>
            </a:r>
            <a:endParaRPr lang="ru-RU" sz="96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«Диалогические отношения - это  </a:t>
            </a:r>
            <a:r>
              <a:rPr lang="ru-RU" sz="3600" dirty="0"/>
              <a:t>почти универсальное явление, пронизывающее всю человеческую речь и все отношения и проявления человеческой жизни, вообще все, что имеет смысл и </a:t>
            </a:r>
            <a:r>
              <a:rPr lang="ru-RU" sz="3600" dirty="0" smtClean="0"/>
              <a:t>значение». 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2700790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dirty="0" smtClean="0"/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Бубер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96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200" dirty="0"/>
              <a:t>«Я и Ты свободно предстоят друг другу во взаимодействии, которое не вовлечено в причинность и не окрашено ею; здесь человеку дается ручательство его свободы, свободы человеческого существа как </a:t>
            </a:r>
            <a:r>
              <a:rPr lang="ru-RU" sz="3200" dirty="0" smtClean="0"/>
              <a:t>такового». </a:t>
            </a:r>
            <a:endParaRPr lang="ru-RU" sz="32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4852"/>
            <a:ext cx="5181600" cy="4192884"/>
          </a:xfrm>
        </p:spPr>
      </p:pic>
    </p:spTree>
    <p:extLst>
      <p:ext uri="{BB962C8B-B14F-4D97-AF65-F5344CB8AC3E}">
        <p14:creationId xmlns:p14="http://schemas.microsoft.com/office/powerpoint/2010/main" val="35010959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dirty="0" smtClean="0"/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Ухтомский   </a:t>
            </a:r>
            <a:endParaRPr lang="ru-RU" sz="96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/>
              <a:t>«Мысль и жизнь с упором на лицо другого это уже не философия, не самоуспокоенная кабинетная система, </a:t>
            </a:r>
            <a:r>
              <a:rPr lang="ru-RU" sz="3200" dirty="0" smtClean="0"/>
              <a:t>а </a:t>
            </a:r>
            <a:r>
              <a:rPr lang="ru-RU" sz="3200" dirty="0"/>
              <a:t>сама волнующаяся, живая жизнь, </a:t>
            </a:r>
            <a:r>
              <a:rPr lang="ru-RU" sz="3200" dirty="0" smtClean="0"/>
              <a:t>радующаяся </a:t>
            </a:r>
            <a:r>
              <a:rPr lang="ru-RU" sz="3200" dirty="0"/>
              <a:t>радостями другого и болеющая болезнями другого</a:t>
            </a:r>
            <a:r>
              <a:rPr lang="ru-RU" sz="3200" dirty="0" smtClean="0"/>
              <a:t>». </a:t>
            </a:r>
            <a:endParaRPr lang="ru-RU" sz="32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33945" y="1655612"/>
            <a:ext cx="3710908" cy="4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976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Флоренская   </a:t>
            </a:r>
            <a:endParaRPr lang="ru-RU" sz="96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/>
              <a:t>«Диалогический контакт возникает потому, что мы с любовью относимся к человеку, принимаем его как своего </a:t>
            </a:r>
            <a:r>
              <a:rPr lang="ru-RU" sz="3200" dirty="0" smtClean="0"/>
              <a:t>близкого».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900" y="1825625"/>
            <a:ext cx="3073156" cy="4156926"/>
          </a:xfrm>
        </p:spPr>
      </p:pic>
    </p:spTree>
    <p:extLst>
      <p:ext uri="{BB962C8B-B14F-4D97-AF65-F5344CB8AC3E}">
        <p14:creationId xmlns:p14="http://schemas.microsoft.com/office/powerpoint/2010/main" val="29066066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Копьев</a:t>
            </a:r>
            <a:endParaRPr lang="ru-RU" sz="96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«Диалог соотносим </a:t>
            </a:r>
            <a:r>
              <a:rPr lang="ru-RU" sz="3200" dirty="0"/>
              <a:t>с самой жизнью и все то, что вне диалога, что - условно говоря - не диалогично, оказывается в неизбежной близости к чему-то мертвящему, отчуждающему, противоположному жизни».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262746" cy="4894119"/>
          </a:xfrm>
        </p:spPr>
      </p:pic>
    </p:spTree>
    <p:extLst>
      <p:ext uri="{BB962C8B-B14F-4D97-AF65-F5344CB8AC3E}">
        <p14:creationId xmlns:p14="http://schemas.microsoft.com/office/powerpoint/2010/main" val="2578065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Основные понятия и принципы            диалога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8010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779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9600" b="1" dirty="0" smtClean="0"/>
              <a:t>   </a:t>
            </a:r>
            <a:r>
              <a:rPr lang="ru-RU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работа над проблемой </a:t>
            </a:r>
            <a:r>
              <a:rPr lang="ru-RU" sz="4900" b="1" dirty="0" smtClean="0"/>
              <a:t> </a:t>
            </a:r>
            <a:endParaRPr lang="ru-RU" sz="49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0" y="1853261"/>
            <a:ext cx="5791496" cy="4344658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2" y="1827388"/>
            <a:ext cx="5788782" cy="4370531"/>
          </a:xfrm>
        </p:spPr>
      </p:pic>
    </p:spTree>
    <p:extLst>
      <p:ext uri="{BB962C8B-B14F-4D97-AF65-F5344CB8AC3E}">
        <p14:creationId xmlns:p14="http://schemas.microsoft.com/office/powerpoint/2010/main" val="3104354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9600" b="1" dirty="0" smtClean="0"/>
              <a:t>        </a:t>
            </a:r>
            <a:endParaRPr lang="ru-RU" sz="5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r="247"/>
          <a:stretch>
            <a:fillRect/>
          </a:stretch>
        </p:blipFill>
        <p:spPr>
          <a:xfrm>
            <a:off x="4063913" y="270164"/>
            <a:ext cx="7948377" cy="6276110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31676" y="1689461"/>
            <a:ext cx="3932237" cy="3811588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 </a:t>
            </a:r>
            <a:endParaRPr lang="ru-RU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2046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9600" b="1" dirty="0" smtClean="0"/>
              <a:t>              </a:t>
            </a:r>
            <a:endParaRPr lang="ru-RU" sz="49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015" y="457200"/>
            <a:ext cx="7858777" cy="5964382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35202" y="2057400"/>
            <a:ext cx="3932237" cy="3811588"/>
          </a:xfrm>
        </p:spPr>
        <p:txBody>
          <a:bodyPr>
            <a:norm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Духовное </a:t>
            </a:r>
            <a:endParaRPr lang="ru-RU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649532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dirty="0" smtClean="0"/>
              <a:t>      </a:t>
            </a: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Духовное «я»         </a:t>
            </a:r>
            <a:endParaRPr lang="ru-RU" sz="4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dirty="0"/>
              <a:t>« Даже на уровне знания, на уровне веры принятие духовного Я уже многое </a:t>
            </a:r>
            <a:r>
              <a:rPr lang="ru-RU" sz="4400" dirty="0" smtClean="0"/>
              <a:t>меняет. Состояние </a:t>
            </a:r>
            <a:r>
              <a:rPr lang="ru-RU" sz="4400" dirty="0"/>
              <a:t>человека может быть очень тяжелым, но, относясь к нему на уровне признания его духовного Я, мы постепенно способствуем  изменению этого состояния. Изменение происходит уже на стадии выслушивания». </a:t>
            </a:r>
          </a:p>
        </p:txBody>
      </p:sp>
    </p:spTree>
    <p:extLst>
      <p:ext uri="{BB962C8B-B14F-4D97-AF65-F5344CB8AC3E}">
        <p14:creationId xmlns:p14="http://schemas.microsoft.com/office/powerpoint/2010/main" val="2315642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9600" b="1" dirty="0" smtClean="0"/>
              <a:t>             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08" y="118558"/>
            <a:ext cx="7264600" cy="6470989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слушать </a:t>
            </a:r>
          </a:p>
        </p:txBody>
      </p:sp>
    </p:spTree>
    <p:extLst>
      <p:ext uri="{BB962C8B-B14F-4D97-AF65-F5344CB8AC3E}">
        <p14:creationId xmlns:p14="http://schemas.microsoft.com/office/powerpoint/2010/main" val="11712320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2" b="12022"/>
          <a:stretch>
            <a:fillRect/>
          </a:stretch>
        </p:blipFill>
        <p:spPr>
          <a:xfrm>
            <a:off x="4772025" y="457200"/>
            <a:ext cx="7254865" cy="6047509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341024" y="2057400"/>
            <a:ext cx="3932237" cy="3811588"/>
          </a:xfrm>
        </p:spPr>
        <p:txBody>
          <a:bodyPr>
            <a:norm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Эмпатическое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3718668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7" r="8207"/>
          <a:stretch>
            <a:fillRect/>
          </a:stretch>
        </p:blipFill>
        <p:spPr>
          <a:xfrm>
            <a:off x="4640429" y="621476"/>
            <a:ext cx="7266583" cy="5737759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Доминанта</a:t>
            </a:r>
            <a:b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284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057" y="457200"/>
            <a:ext cx="7851394" cy="6005945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Доминанта </a:t>
            </a:r>
            <a:endParaRPr lang="ru-RU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себе.</a:t>
            </a:r>
          </a:p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Двойник. 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2421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Доминанта на себе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Когда </a:t>
            </a:r>
            <a:r>
              <a:rPr lang="ru-RU" sz="3600" dirty="0"/>
              <a:t>Я – центр </a:t>
            </a:r>
            <a:r>
              <a:rPr lang="ru-RU" sz="3600" dirty="0" smtClean="0"/>
              <a:t>Вселенной… человек  не замечает  других. </a:t>
            </a:r>
          </a:p>
          <a:p>
            <a:pPr marL="0" indent="0">
              <a:buNone/>
            </a:pPr>
            <a:r>
              <a:rPr lang="ru-RU" sz="3600" dirty="0" smtClean="0"/>
              <a:t>Он не </a:t>
            </a:r>
            <a:r>
              <a:rPr lang="ru-RU" sz="3600" dirty="0"/>
              <a:t>видит другого как он есть, а видит только проекцию, отражение </a:t>
            </a:r>
            <a:r>
              <a:rPr lang="ru-RU" sz="3600" dirty="0" smtClean="0"/>
              <a:t>себя. 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024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Лицо.</a:t>
            </a:r>
          </a:p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Другой.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457201"/>
            <a:ext cx="6984546" cy="5965370"/>
          </a:xfrm>
        </p:spPr>
      </p:pic>
    </p:spTree>
    <p:extLst>
      <p:ext uri="{BB962C8B-B14F-4D97-AF65-F5344CB8AC3E}">
        <p14:creationId xmlns:p14="http://schemas.microsoft.com/office/powerpoint/2010/main" val="21144471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Другой. Лицо. Собеседник.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3143" y="1371600"/>
            <a:ext cx="10700657" cy="4805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/>
              <a:t>Увидеть Лицо человека можно лишь путем доминанты на </a:t>
            </a:r>
            <a:r>
              <a:rPr lang="ru-RU" sz="4000" dirty="0" smtClean="0"/>
              <a:t>Собеседнике. </a:t>
            </a:r>
          </a:p>
          <a:p>
            <a:pPr marL="0" indent="0">
              <a:buNone/>
            </a:pPr>
            <a:r>
              <a:rPr lang="ru-RU" sz="4000" dirty="0" smtClean="0"/>
              <a:t>«</a:t>
            </a:r>
            <a:r>
              <a:rPr lang="ru-RU" sz="4000" dirty="0"/>
              <a:t>Поставить доминанту на человеческое лицо, т. е. на реальнейшую из реальностей, - </a:t>
            </a:r>
            <a:r>
              <a:rPr lang="ru-RU" sz="4000" dirty="0" smtClean="0"/>
              <a:t>том, </a:t>
            </a:r>
            <a:r>
              <a:rPr lang="ru-RU" sz="4000" dirty="0"/>
              <a:t>что дано тебе сейчас в ближайшем встречном человеке, - это значит уметь заранее приветствовать и принимать все то </a:t>
            </a:r>
            <a:r>
              <a:rPr lang="ru-RU" sz="4000" dirty="0" smtClean="0"/>
              <a:t>новое бытие </a:t>
            </a:r>
            <a:r>
              <a:rPr lang="ru-RU" sz="4000" dirty="0"/>
              <a:t>другого, независимо от моих ожиданий и теорий о нем» </a:t>
            </a:r>
          </a:p>
        </p:txBody>
      </p:sp>
    </p:spTree>
    <p:extLst>
      <p:ext uri="{BB962C8B-B14F-4D97-AF65-F5344CB8AC3E}">
        <p14:creationId xmlns:p14="http://schemas.microsoft.com/office/powerpoint/2010/main" val="39715991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28381" y="-240165"/>
            <a:ext cx="10515600" cy="132556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725" y="0"/>
            <a:ext cx="5132876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77178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10515600" cy="132556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655" y="0"/>
            <a:ext cx="6044572" cy="665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74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10515600" cy="132556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1" y="-174170"/>
            <a:ext cx="5660570" cy="722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51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4970" y="-342900"/>
            <a:ext cx="3932237" cy="16002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6" b="16836"/>
          <a:stretch>
            <a:fillRect/>
          </a:stretch>
        </p:blipFill>
        <p:spPr>
          <a:xfrm>
            <a:off x="4574761" y="644237"/>
            <a:ext cx="7316717" cy="5777346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Доминанта на другом </a:t>
            </a:r>
          </a:p>
        </p:txBody>
      </p:sp>
    </p:spTree>
    <p:extLst>
      <p:ext uri="{BB962C8B-B14F-4D97-AF65-F5344CB8AC3E}">
        <p14:creationId xmlns:p14="http://schemas.microsoft.com/office/powerpoint/2010/main" val="3721322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Доминанта на другом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4800" dirty="0">
                <a:cs typeface="Times New Roman" panose="02020603050405020304" pitchFamily="18" charset="0"/>
              </a:rPr>
              <a:t>«Преодоление себя и бодрая творческая доминанта на лицо другого - даются очень просто и сами собою там, где есть любовь: «продал все, что было у него, и купил то село, где зарыта жемчужина</a:t>
            </a:r>
            <a:r>
              <a:rPr lang="ru-RU" sz="4800" dirty="0" smtClean="0">
                <a:cs typeface="Times New Roman" panose="02020603050405020304" pitchFamily="18" charset="0"/>
              </a:rPr>
              <a:t>». </a:t>
            </a:r>
            <a:endParaRPr lang="ru-RU" sz="4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39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Другой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88" y="1690688"/>
            <a:ext cx="4201205" cy="4688301"/>
          </a:xfrm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812971" y="1825625"/>
            <a:ext cx="5540829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Личность, в особенности находящаяся в критической ситуации, остро нуждается в реакции на себя, в ином мнении, которого она – одновременно – порой, не менее сильно боится</a:t>
            </a:r>
          </a:p>
        </p:txBody>
      </p:sp>
    </p:spTree>
    <p:extLst>
      <p:ext uri="{BB962C8B-B14F-4D97-AF65-F5344CB8AC3E}">
        <p14:creationId xmlns:p14="http://schemas.microsoft.com/office/powerpoint/2010/main" val="2354661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Принятие личности собеседника независимо от …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28" y="1930173"/>
            <a:ext cx="6226630" cy="4669973"/>
          </a:xfrm>
        </p:spPr>
      </p:pic>
    </p:spTree>
    <p:extLst>
      <p:ext uri="{BB962C8B-B14F-4D97-AF65-F5344CB8AC3E}">
        <p14:creationId xmlns:p14="http://schemas.microsoft.com/office/powerpoint/2010/main" val="1899340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Принятие личности собеседника независимо от…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3508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Диалогический </a:t>
            </a:r>
            <a:r>
              <a:rPr lang="ru-RU" sz="3600" dirty="0"/>
              <a:t>контакт возникает по мере принятия личности собеседника, а принятие личности каждого основывается на убеждении в духовном достоинстве человека, независимо от его  наличного состояния.</a:t>
            </a:r>
          </a:p>
        </p:txBody>
      </p:sp>
    </p:spTree>
    <p:extLst>
      <p:ext uri="{BB962C8B-B14F-4D97-AF65-F5344CB8AC3E}">
        <p14:creationId xmlns:p14="http://schemas.microsoft.com/office/powerpoint/2010/main" val="32085645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Вненаходимость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313" y="1510701"/>
            <a:ext cx="7663543" cy="5101731"/>
          </a:xfrm>
        </p:spPr>
      </p:pic>
    </p:spTree>
    <p:extLst>
      <p:ext uri="{BB962C8B-B14F-4D97-AF65-F5344CB8AC3E}">
        <p14:creationId xmlns:p14="http://schemas.microsoft.com/office/powerpoint/2010/main" val="6656103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tile tx="0" ty="0" sx="6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Вненаходимость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28057"/>
            <a:ext cx="11364686" cy="48489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dirty="0" smtClean="0"/>
              <a:t>Она </a:t>
            </a:r>
            <a:r>
              <a:rPr lang="ru-RU" sz="4800" dirty="0"/>
              <a:t>не имеет ничего общего с равнодушием, но сродни бесстрастию, в духовном понимании этого слова. Пристрастный человек не видит целого, одни </a:t>
            </a:r>
            <a:r>
              <a:rPr lang="ru-RU" sz="4800" dirty="0" smtClean="0"/>
              <a:t>фрагменты. Тот</a:t>
            </a:r>
            <a:r>
              <a:rPr lang="ru-RU" sz="4800" dirty="0"/>
              <a:t>, кто эмоционально вовлечен  ситуацию, не способен объективно оценить ее.</a:t>
            </a:r>
          </a:p>
        </p:txBody>
      </p:sp>
    </p:spTree>
    <p:extLst>
      <p:ext uri="{BB962C8B-B14F-4D97-AF65-F5344CB8AC3E}">
        <p14:creationId xmlns:p14="http://schemas.microsoft.com/office/powerpoint/2010/main" val="1712974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Вненаходимость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 доминанта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73444" y="1849296"/>
            <a:ext cx="6706415" cy="4327666"/>
            <a:chOff x="2873444" y="1849296"/>
            <a:chExt cx="6706415" cy="4327666"/>
          </a:xfrm>
        </p:grpSpPr>
        <p:sp>
          <p:nvSpPr>
            <p:cNvPr id="7" name="Полилиния 6"/>
            <p:cNvSpPr/>
            <p:nvPr/>
          </p:nvSpPr>
          <p:spPr>
            <a:xfrm>
              <a:off x="2873444" y="1849296"/>
              <a:ext cx="4327666" cy="4327666"/>
            </a:xfrm>
            <a:custGeom>
              <a:avLst/>
              <a:gdLst>
                <a:gd name="connsiteX0" fmla="*/ 0 w 4327666"/>
                <a:gd name="connsiteY0" fmla="*/ 2163833 h 4327666"/>
                <a:gd name="connsiteX1" fmla="*/ 2163833 w 4327666"/>
                <a:gd name="connsiteY1" fmla="*/ 0 h 4327666"/>
                <a:gd name="connsiteX2" fmla="*/ 4327666 w 4327666"/>
                <a:gd name="connsiteY2" fmla="*/ 2163833 h 4327666"/>
                <a:gd name="connsiteX3" fmla="*/ 2163833 w 4327666"/>
                <a:gd name="connsiteY3" fmla="*/ 4327666 h 4327666"/>
                <a:gd name="connsiteX4" fmla="*/ 0 w 4327666"/>
                <a:gd name="connsiteY4" fmla="*/ 2163833 h 432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7666" h="4327666">
                  <a:moveTo>
                    <a:pt x="0" y="2163833"/>
                  </a:moveTo>
                  <a:cubicBezTo>
                    <a:pt x="0" y="968781"/>
                    <a:pt x="968781" y="0"/>
                    <a:pt x="2163833" y="0"/>
                  </a:cubicBezTo>
                  <a:cubicBezTo>
                    <a:pt x="3358885" y="0"/>
                    <a:pt x="4327666" y="968781"/>
                    <a:pt x="4327666" y="2163833"/>
                  </a:cubicBezTo>
                  <a:cubicBezTo>
                    <a:pt x="4327666" y="3358885"/>
                    <a:pt x="3358885" y="4327666"/>
                    <a:pt x="2163833" y="4327666"/>
                  </a:cubicBezTo>
                  <a:cubicBezTo>
                    <a:pt x="968781" y="4327666"/>
                    <a:pt x="0" y="3358885"/>
                    <a:pt x="0" y="216383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04314" tIns="510325" rIns="1228121" bIns="510325" numCol="1" spcCol="1270" anchor="ctr" anchorCtr="0">
              <a:noAutofit/>
            </a:bodyPr>
            <a:lstStyle/>
            <a:p>
              <a:pPr lvl="0" algn="ctr" defTabSz="3556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0" b="1" kern="1200" dirty="0" smtClean="0"/>
                <a:t>В</a:t>
              </a:r>
              <a:r>
                <a:rPr lang="ru-RU" sz="8000" kern="1200" dirty="0" smtClean="0"/>
                <a:t> </a:t>
              </a:r>
              <a:endParaRPr lang="ru-RU" sz="8000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252193" y="1849296"/>
              <a:ext cx="4327666" cy="4327666"/>
            </a:xfrm>
            <a:custGeom>
              <a:avLst/>
              <a:gdLst>
                <a:gd name="connsiteX0" fmla="*/ 0 w 4327666"/>
                <a:gd name="connsiteY0" fmla="*/ 2163833 h 4327666"/>
                <a:gd name="connsiteX1" fmla="*/ 2163833 w 4327666"/>
                <a:gd name="connsiteY1" fmla="*/ 0 h 4327666"/>
                <a:gd name="connsiteX2" fmla="*/ 4327666 w 4327666"/>
                <a:gd name="connsiteY2" fmla="*/ 2163833 h 4327666"/>
                <a:gd name="connsiteX3" fmla="*/ 2163833 w 4327666"/>
                <a:gd name="connsiteY3" fmla="*/ 4327666 h 4327666"/>
                <a:gd name="connsiteX4" fmla="*/ 0 w 4327666"/>
                <a:gd name="connsiteY4" fmla="*/ 2163833 h 432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7666" h="4327666">
                  <a:moveTo>
                    <a:pt x="0" y="2163833"/>
                  </a:moveTo>
                  <a:cubicBezTo>
                    <a:pt x="0" y="968781"/>
                    <a:pt x="968781" y="0"/>
                    <a:pt x="2163833" y="0"/>
                  </a:cubicBezTo>
                  <a:cubicBezTo>
                    <a:pt x="3358885" y="0"/>
                    <a:pt x="4327666" y="968781"/>
                    <a:pt x="4327666" y="2163833"/>
                  </a:cubicBezTo>
                  <a:cubicBezTo>
                    <a:pt x="4327666" y="3358885"/>
                    <a:pt x="3358885" y="4327666"/>
                    <a:pt x="2163833" y="4327666"/>
                  </a:cubicBezTo>
                  <a:cubicBezTo>
                    <a:pt x="968781" y="4327666"/>
                    <a:pt x="0" y="3358885"/>
                    <a:pt x="0" y="216383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228121" tIns="510325" rIns="604314" bIns="510325" numCol="1" spcCol="1270" anchor="ctr" anchorCtr="0">
              <a:noAutofit/>
            </a:bodyPr>
            <a:lstStyle/>
            <a:p>
              <a:pPr lvl="0" algn="ctr" defTabSz="3556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0" b="1" kern="1200" dirty="0" smtClean="0"/>
                <a:t>Д</a:t>
              </a:r>
              <a:r>
                <a:rPr lang="ru-RU" sz="8000" kern="1200" dirty="0" smtClean="0"/>
                <a:t> </a:t>
              </a:r>
              <a:r>
                <a:rPr lang="ru-RU" sz="6500" kern="1200" dirty="0" smtClean="0"/>
                <a:t> </a:t>
              </a:r>
              <a:endParaRPr lang="ru-RU" sz="6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4570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629" y="190954"/>
            <a:ext cx="8120742" cy="6346006"/>
          </a:xfrm>
        </p:spPr>
      </p:pic>
    </p:spTree>
    <p:extLst>
      <p:ext uri="{BB962C8B-B14F-4D97-AF65-F5344CB8AC3E}">
        <p14:creationId xmlns:p14="http://schemas.microsoft.com/office/powerpoint/2010/main" val="989359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Свобода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5" y="1894114"/>
            <a:ext cx="5586985" cy="392925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894114"/>
            <a:ext cx="5323376" cy="3992532"/>
          </a:xfrm>
        </p:spPr>
      </p:pic>
    </p:spTree>
    <p:extLst>
      <p:ext uri="{BB962C8B-B14F-4D97-AF65-F5344CB8AC3E}">
        <p14:creationId xmlns:p14="http://schemas.microsoft.com/office/powerpoint/2010/main" val="32427697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171" y="101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Признаки состоявшегося диалога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38199" y="1426937"/>
            <a:ext cx="10940143" cy="4619397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3600" dirty="0"/>
              <a:t>Душевный подъем, радость общения, чувство контакта душ. У </a:t>
            </a:r>
            <a:r>
              <a:rPr lang="ru-RU" sz="3600" dirty="0" smtClean="0"/>
              <a:t>ведущего нет усталости.  </a:t>
            </a:r>
            <a:endParaRPr lang="ru-RU" sz="3600" dirty="0"/>
          </a:p>
          <a:p>
            <a:r>
              <a:rPr lang="ru-RU" sz="3600" dirty="0" smtClean="0"/>
              <a:t>Глубокое </a:t>
            </a:r>
            <a:r>
              <a:rPr lang="ru-RU" sz="3600" dirty="0"/>
              <a:t>взаимное понимание, собеседники понимают друг друга с полуслова. </a:t>
            </a:r>
          </a:p>
          <a:p>
            <a:r>
              <a:rPr lang="ru-RU" sz="3600" dirty="0" smtClean="0"/>
              <a:t>Собеседники </a:t>
            </a:r>
            <a:r>
              <a:rPr lang="ru-RU" sz="3600" dirty="0"/>
              <a:t>совместными усилиями находят сознательное решение психологической проблемы. </a:t>
            </a:r>
            <a:r>
              <a:rPr lang="ru-RU" sz="3600" dirty="0" smtClean="0"/>
              <a:t>Человек воспринимает </a:t>
            </a:r>
            <a:r>
              <a:rPr lang="ru-RU" sz="3600" dirty="0"/>
              <a:t>подсказанную </a:t>
            </a:r>
            <a:r>
              <a:rPr lang="ru-RU" sz="3600" dirty="0" smtClean="0"/>
              <a:t>группой или ведущим мысль </a:t>
            </a:r>
            <a:r>
              <a:rPr lang="ru-RU" sz="3600" dirty="0"/>
              <a:t>как свою собственную.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4708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713" y="36060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Любовь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86" y="1240971"/>
            <a:ext cx="7951143" cy="5268685"/>
          </a:xfrm>
        </p:spPr>
      </p:pic>
    </p:spTree>
    <p:extLst>
      <p:ext uri="{BB962C8B-B14F-4D97-AF65-F5344CB8AC3E}">
        <p14:creationId xmlns:p14="http://schemas.microsoft.com/office/powerpoint/2010/main" val="1254242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79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625</Words>
  <Application>Microsoft Office PowerPoint</Application>
  <PresentationFormat>Широкоэкранный</PresentationFormat>
  <Paragraphs>70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Тема Office</vt:lpstr>
      <vt:lpstr>Диалог </vt:lpstr>
      <vt:lpstr>  Учение о диалоге </vt:lpstr>
      <vt:lpstr> Сократ </vt:lpstr>
      <vt:lpstr> Бахтин </vt:lpstr>
      <vt:lpstr> Бубер  </vt:lpstr>
      <vt:lpstr>    Ухтомский   </vt:lpstr>
      <vt:lpstr> Флоренская   </vt:lpstr>
      <vt:lpstr> Копьев</vt:lpstr>
      <vt:lpstr>       Основные понятия и принципы            диалога </vt:lpstr>
      <vt:lpstr>   Совместная работа над проблемой  </vt:lpstr>
      <vt:lpstr>        </vt:lpstr>
      <vt:lpstr>              </vt:lpstr>
      <vt:lpstr>      Духовное «я»         </vt:lpstr>
      <vt:lpstr>              </vt:lpstr>
      <vt:lpstr>          </vt:lpstr>
      <vt:lpstr>                         </vt:lpstr>
      <vt:lpstr>                       </vt:lpstr>
      <vt:lpstr>Доминанта на себе </vt:lpstr>
      <vt:lpstr>                       </vt:lpstr>
      <vt:lpstr>          Другой. Лицо. Собеседник.    </vt:lpstr>
      <vt:lpstr>             </vt:lpstr>
      <vt:lpstr>             </vt:lpstr>
      <vt:lpstr>             </vt:lpstr>
      <vt:lpstr>                  </vt:lpstr>
      <vt:lpstr>                  Доминанта на другом </vt:lpstr>
      <vt:lpstr>                             Другой </vt:lpstr>
      <vt:lpstr>     Принятие личности собеседника независимо от …   </vt:lpstr>
      <vt:lpstr>     Принятие личности собеседника независимо от…  </vt:lpstr>
      <vt:lpstr>                Вненаходимость </vt:lpstr>
      <vt:lpstr>                Вненаходимость </vt:lpstr>
      <vt:lpstr>           Вненаходимость  и доминанта </vt:lpstr>
      <vt:lpstr>           </vt:lpstr>
      <vt:lpstr>                             Свобода </vt:lpstr>
      <vt:lpstr>             Признаки состоявшегося диалога </vt:lpstr>
      <vt:lpstr>                               Любовь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Диалог</dc:title>
  <dc:creator>Екатерина Савостьянова</dc:creator>
  <cp:lastModifiedBy>Екатерина Савостьянова</cp:lastModifiedBy>
  <cp:revision>84</cp:revision>
  <dcterms:created xsi:type="dcterms:W3CDTF">2015-04-09T15:46:33Z</dcterms:created>
  <dcterms:modified xsi:type="dcterms:W3CDTF">2015-04-23T06:51:48Z</dcterms:modified>
</cp:coreProperties>
</file>