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2"/>
  </p:sldMasterIdLst>
  <p:notesMasterIdLst>
    <p:notesMasterId r:id="rId16"/>
  </p:notesMasterIdLst>
  <p:handoutMasterIdLst>
    <p:handoutMasterId r:id="rId17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1" autoAdjust="0"/>
    <p:restoredTop sz="82424" autoAdjust="0"/>
  </p:normalViewPr>
  <p:slideViewPr>
    <p:cSldViewPr snapToGrid="0">
      <p:cViewPr varScale="1">
        <p:scale>
          <a:sx n="46" d="100"/>
          <a:sy n="46" d="100"/>
        </p:scale>
        <p:origin x="72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48"/>
    </p:cViewPr>
  </p:sorterViewPr>
  <p:notesViewPr>
    <p:cSldViewPr snapToGrid="0">
      <p:cViewPr varScale="1">
        <p:scale>
          <a:sx n="75" d="100"/>
          <a:sy n="75" d="100"/>
        </p:scale>
        <p:origin x="121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BCAFC7A-71DD-4C2C-B63D-60FDC7DD5449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A6FC261-E491-4C42-A663-B95247CC46D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031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85ECAFD-F005-4163-B10D-85806DC43F93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33E963C-1534-4F8D-B2A7-66D81AA25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850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457200">
              <a:buNone/>
            </a:pPr>
            <a:fld id="{5257B995-136A-4A15-87A5-26420C3C1021}" type="slidenum">
              <a:rPr lang="en-US" sz="1200" b="0" i="0">
                <a:latin typeface="Calibri"/>
                <a:ea typeface="+mn-ea"/>
                <a:cs typeface="+mn-cs"/>
              </a:r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92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32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760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307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42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9470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7166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436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563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5271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019462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934964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851040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61816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7078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6540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098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ru-RU" smtClean="0"/>
              <a:t>19.04.2015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872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 defTabSz="457200">
              <a:spcBef>
                <a:spcPts val="1"/>
              </a:spcBef>
              <a:buNone/>
            </a:pPr>
            <a:r>
              <a:rPr lang="ru-RU" sz="6000" dirty="0" smtClean="0">
                <a:solidFill>
                  <a:schemeClr val="tx1"/>
                </a:solidFill>
                <a:latin typeface="Century Gothic"/>
              </a:rPr>
              <a:t>Лечебные факторы групповой терапии</a:t>
            </a:r>
            <a:endParaRPr lang="ru-RU" sz="6000" b="0" i="0" dirty="0">
              <a:solidFill>
                <a:schemeClr val="tx1"/>
              </a:solidFill>
              <a:latin typeface="Century Gothic"/>
            </a:endParaRPr>
          </a:p>
        </p:txBody>
      </p:sp>
      <p:sp>
        <p:nvSpPr>
          <p:cNvPr id="5" name="Прямоугольни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buNone/>
            </a:pPr>
            <a:endParaRPr lang="ru-RU" b="0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Лечебные факторы групповой терапии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935182" y="2119745"/>
            <a:ext cx="5967894" cy="3791477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Внушение надежды </a:t>
            </a:r>
            <a:endParaRPr lang="ru-RU" sz="48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727" y="624110"/>
            <a:ext cx="4334884" cy="5856231"/>
          </a:xfrm>
        </p:spPr>
      </p:pic>
    </p:spTree>
    <p:extLst>
      <p:ext uri="{BB962C8B-B14F-4D97-AF65-F5344CB8AC3E}">
        <p14:creationId xmlns:p14="http://schemas.microsoft.com/office/powerpoint/2010/main" val="75809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Лечебные факторы групповой терапии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727364" y="2126291"/>
            <a:ext cx="6762007" cy="3777622"/>
          </a:xfrm>
        </p:spPr>
        <p:txBody>
          <a:bodyPr>
            <a:normAutofit/>
          </a:bodyPr>
          <a:lstStyle/>
          <a:p>
            <a:r>
              <a:rPr lang="ru-RU" sz="4800" i="1" dirty="0"/>
              <a:t>Универсальность опыта</a:t>
            </a:r>
            <a:endParaRPr lang="ru-RU" sz="4800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873" y="1699269"/>
            <a:ext cx="5213928" cy="4431368"/>
          </a:xfrm>
        </p:spPr>
      </p:pic>
    </p:spTree>
    <p:extLst>
      <p:ext uri="{BB962C8B-B14F-4D97-AF65-F5344CB8AC3E}">
        <p14:creationId xmlns:p14="http://schemas.microsoft.com/office/powerpoint/2010/main" val="144540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Лечебные факторы групповой терапии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320800" y="2133600"/>
            <a:ext cx="5582276" cy="3777622"/>
          </a:xfrm>
        </p:spPr>
        <p:txBody>
          <a:bodyPr>
            <a:normAutofit/>
          </a:bodyPr>
          <a:lstStyle/>
          <a:p>
            <a:r>
              <a:rPr lang="ru-RU" sz="4800" dirty="0"/>
              <a:t>Сообщение информации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674" y="1777974"/>
            <a:ext cx="5637194" cy="4488873"/>
          </a:xfrm>
        </p:spPr>
      </p:pic>
    </p:spTree>
    <p:extLst>
      <p:ext uri="{BB962C8B-B14F-4D97-AF65-F5344CB8AC3E}">
        <p14:creationId xmlns:p14="http://schemas.microsoft.com/office/powerpoint/2010/main" val="2884156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Лечебные факторы групповой терапии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935182" y="2078183"/>
            <a:ext cx="5967894" cy="3833040"/>
          </a:xfrm>
        </p:spPr>
        <p:txBody>
          <a:bodyPr>
            <a:normAutofit/>
          </a:bodyPr>
          <a:lstStyle/>
          <a:p>
            <a:r>
              <a:rPr lang="ru-RU" sz="4800" i="1" dirty="0"/>
              <a:t>Альтруизм</a:t>
            </a:r>
            <a:endParaRPr lang="ru-RU" sz="4800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018" y="1288473"/>
            <a:ext cx="6558541" cy="5246832"/>
          </a:xfrm>
        </p:spPr>
      </p:pic>
    </p:spTree>
    <p:extLst>
      <p:ext uri="{BB962C8B-B14F-4D97-AF65-F5344CB8AC3E}">
        <p14:creationId xmlns:p14="http://schemas.microsoft.com/office/powerpoint/2010/main" val="2483660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Лечебные факторы групповой терапии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595086" y="2133600"/>
            <a:ext cx="6307990" cy="3777622"/>
          </a:xfrm>
        </p:spPr>
        <p:txBody>
          <a:bodyPr>
            <a:normAutofit/>
          </a:bodyPr>
          <a:lstStyle/>
          <a:p>
            <a:r>
              <a:rPr lang="ru-RU" sz="4800" dirty="0"/>
              <a:t>Развитие социальных навыков, межличностное общение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71" y="1629038"/>
            <a:ext cx="6077529" cy="4786746"/>
          </a:xfrm>
        </p:spPr>
      </p:pic>
    </p:spTree>
    <p:extLst>
      <p:ext uri="{BB962C8B-B14F-4D97-AF65-F5344CB8AC3E}">
        <p14:creationId xmlns:p14="http://schemas.microsoft.com/office/powerpoint/2010/main" val="1273713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Лечебные факторы групповой терапии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595086" y="2133600"/>
            <a:ext cx="6307990" cy="3777622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Получение поддержки </a:t>
            </a:r>
            <a:endParaRPr lang="ru-RU" sz="4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625" y="1558636"/>
            <a:ext cx="7156446" cy="4759037"/>
          </a:xfrm>
        </p:spPr>
      </p:pic>
    </p:spTree>
    <p:extLst>
      <p:ext uri="{BB962C8B-B14F-4D97-AF65-F5344CB8AC3E}">
        <p14:creationId xmlns:p14="http://schemas.microsoft.com/office/powerpoint/2010/main" val="3759976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Лечебные факторы групповой терапии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789709" y="2133600"/>
            <a:ext cx="6113367" cy="3777622"/>
          </a:xfrm>
        </p:spPr>
        <p:txBody>
          <a:bodyPr>
            <a:normAutofit/>
          </a:bodyPr>
          <a:lstStyle/>
          <a:p>
            <a:r>
              <a:rPr lang="ru-RU" sz="4800" i="1" dirty="0"/>
              <a:t>Имитационное поведение</a:t>
            </a:r>
            <a:endParaRPr lang="ru-RU" sz="4800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45" y="1540351"/>
            <a:ext cx="5631874" cy="4801171"/>
          </a:xfrm>
        </p:spPr>
      </p:pic>
    </p:spTree>
    <p:extLst>
      <p:ext uri="{BB962C8B-B14F-4D97-AF65-F5344CB8AC3E}">
        <p14:creationId xmlns:p14="http://schemas.microsoft.com/office/powerpoint/2010/main" val="550772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92924" y="499419"/>
            <a:ext cx="8911687" cy="1280890"/>
          </a:xfrm>
        </p:spPr>
        <p:txBody>
          <a:bodyPr>
            <a:normAutofit/>
          </a:bodyPr>
          <a:lstStyle/>
          <a:p>
            <a:r>
              <a:rPr lang="ru-RU" sz="1600" dirty="0"/>
              <a:t>Лечебные факторы групповой терапии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36419" y="2133600"/>
            <a:ext cx="6466658" cy="3777622"/>
          </a:xfrm>
        </p:spPr>
        <p:txBody>
          <a:bodyPr>
            <a:normAutofit/>
          </a:bodyPr>
          <a:lstStyle/>
          <a:p>
            <a:r>
              <a:rPr lang="ru-RU" sz="4800" dirty="0"/>
              <a:t>Сплоченность группы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346" y="1925782"/>
            <a:ext cx="6505812" cy="4329545"/>
          </a:xfrm>
        </p:spPr>
      </p:pic>
    </p:spTree>
    <p:extLst>
      <p:ext uri="{BB962C8B-B14F-4D97-AF65-F5344CB8AC3E}">
        <p14:creationId xmlns:p14="http://schemas.microsoft.com/office/powerpoint/2010/main" val="185492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Лечебные факторы групповой терапии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955964" y="2133600"/>
            <a:ext cx="5947112" cy="3777622"/>
          </a:xfrm>
        </p:spPr>
        <p:txBody>
          <a:bodyPr>
            <a:normAutofit/>
          </a:bodyPr>
          <a:lstStyle/>
          <a:p>
            <a:r>
              <a:rPr lang="ru-RU" sz="4800" dirty="0"/>
              <a:t>Катарсис</a:t>
            </a:r>
          </a:p>
          <a:p>
            <a:endParaRPr lang="ru-RU" sz="4800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331" y="1267691"/>
            <a:ext cx="6234545" cy="5590309"/>
          </a:xfrm>
        </p:spPr>
      </p:pic>
    </p:spTree>
    <p:extLst>
      <p:ext uri="{BB962C8B-B14F-4D97-AF65-F5344CB8AC3E}">
        <p14:creationId xmlns:p14="http://schemas.microsoft.com/office/powerpoint/2010/main" val="4021207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35724" y="679528"/>
            <a:ext cx="8911687" cy="1280890"/>
          </a:xfrm>
        </p:spPr>
        <p:txBody>
          <a:bodyPr>
            <a:normAutofit/>
          </a:bodyPr>
          <a:lstStyle/>
          <a:p>
            <a:r>
              <a:rPr lang="ru-RU" sz="1600" dirty="0"/>
              <a:t>Лечебные факторы групповой терапии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65018" y="2133600"/>
            <a:ext cx="6238058" cy="3777622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Повторение семьи </a:t>
            </a:r>
            <a:endParaRPr lang="ru-RU" sz="4800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982" y="1539046"/>
            <a:ext cx="6738647" cy="5053985"/>
          </a:xfrm>
        </p:spPr>
      </p:pic>
    </p:spTree>
    <p:extLst>
      <p:ext uri="{BB962C8B-B14F-4D97-AF65-F5344CB8AC3E}">
        <p14:creationId xmlns:p14="http://schemas.microsoft.com/office/powerpoint/2010/main" val="4248498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Лечебные факторы групповой терапии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77371" y="2133600"/>
            <a:ext cx="6814003" cy="3777622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Экзистенциальные факторы </a:t>
            </a:r>
            <a:endParaRPr lang="ru-RU" sz="48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4" y="2339328"/>
            <a:ext cx="4685198" cy="3513898"/>
          </a:xfrm>
        </p:spPr>
      </p:pic>
    </p:spTree>
    <p:extLst>
      <p:ext uri="{BB962C8B-B14F-4D97-AF65-F5344CB8AC3E}">
        <p14:creationId xmlns:p14="http://schemas.microsoft.com/office/powerpoint/2010/main" val="454745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16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77371" y="2133600"/>
            <a:ext cx="6814003" cy="3777622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Церковь как </a:t>
            </a:r>
            <a:r>
              <a:rPr lang="ru-RU" sz="4800" dirty="0" err="1" smtClean="0"/>
              <a:t>врачебница</a:t>
            </a:r>
            <a:r>
              <a:rPr lang="ru-RU" sz="4800" dirty="0" smtClean="0"/>
              <a:t> </a:t>
            </a:r>
            <a:endParaRPr lang="ru-RU" sz="48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549" y="2133601"/>
            <a:ext cx="6027062" cy="4006222"/>
          </a:xfrm>
        </p:spPr>
      </p:pic>
    </p:spTree>
    <p:extLst>
      <p:ext uri="{BB962C8B-B14F-4D97-AF65-F5344CB8AC3E}">
        <p14:creationId xmlns:p14="http://schemas.microsoft.com/office/powerpoint/2010/main" val="18834711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478CBB3-73F7-4AE4-8F66-D704F33A81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</TotalTime>
  <Words>76</Words>
  <Application>Microsoft Office PowerPoint</Application>
  <PresentationFormat>Широкоэкранный</PresentationFormat>
  <Paragraphs>25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Легкий дым</vt:lpstr>
      <vt:lpstr>Лечебные факторы групповой терапии</vt:lpstr>
      <vt:lpstr>Лечебные факторы групповой терапии</vt:lpstr>
      <vt:lpstr>Лечебные факторы групповой терапии</vt:lpstr>
      <vt:lpstr>Лечебные факторы групповой терапии</vt:lpstr>
      <vt:lpstr>Лечебные факторы групповой терапии</vt:lpstr>
      <vt:lpstr>Лечебные факторы групповой терапии</vt:lpstr>
      <vt:lpstr>Лечебные факторы групповой терапии</vt:lpstr>
      <vt:lpstr>Лечебные факторы групповой терапии</vt:lpstr>
      <vt:lpstr>Лечебные факторы групповой терапии</vt:lpstr>
      <vt:lpstr>Лечебные факторы групповой терапии</vt:lpstr>
      <vt:lpstr>Лечебные факторы групповой терапии</vt:lpstr>
      <vt:lpstr>Лечебные факторы групповой терапии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Лечебные факторы групповой терапии</dc:title>
  <dc:creator>Екатерина Савостьянова</dc:creator>
  <cp:keywords/>
  <cp:lastModifiedBy>Екатерина Савостьянова</cp:lastModifiedBy>
  <cp:revision>18</cp:revision>
  <cp:lastPrinted>2012-08-15T21:38:02Z</cp:lastPrinted>
  <dcterms:created xsi:type="dcterms:W3CDTF">2015-03-14T06:15:00Z</dcterms:created>
  <dcterms:modified xsi:type="dcterms:W3CDTF">2015-04-19T07:46:23Z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TC034172229991</vt:lpwstr>
  </property>
</Properties>
</file>