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-120" y="-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953528"/>
            <a:ext cx="8825658" cy="3329581"/>
          </a:xfrm>
        </p:spPr>
        <p:txBody>
          <a:bodyPr/>
          <a:lstStyle/>
          <a:p>
            <a:pPr algn="ctr"/>
            <a:r>
              <a:rPr lang="ru-RU" sz="4000" b="1" dirty="0" smtClean="0"/>
              <a:t>Проектная деятельность Удмуртской республиканской библиотеки для слепых по православному просвещению слепоглухих людей 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195052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/>
              <a:t>Тенсина</a:t>
            </a:r>
            <a:r>
              <a:rPr lang="ru-RU" sz="2400" dirty="0" smtClean="0"/>
              <a:t> Татьяна </a:t>
            </a:r>
            <a:r>
              <a:rPr lang="ru-RU" sz="2400" dirty="0" err="1" smtClean="0"/>
              <a:t>владимировна</a:t>
            </a:r>
            <a:r>
              <a:rPr lang="ru-RU" sz="2400" dirty="0" smtClean="0"/>
              <a:t>, </a:t>
            </a:r>
          </a:p>
          <a:p>
            <a:pPr algn="ctr"/>
            <a:r>
              <a:rPr lang="ru-RU" sz="2400" dirty="0" smtClean="0"/>
              <a:t>директор удмуртской республиканской библиотеки для слепых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61257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103" y="1025424"/>
            <a:ext cx="5594349" cy="419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9898" y="1891269"/>
            <a:ext cx="5568819" cy="41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930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860" y="760725"/>
            <a:ext cx="9672171" cy="5630449"/>
          </a:xfrm>
        </p:spPr>
        <p:txBody>
          <a:bodyPr/>
          <a:lstStyle/>
          <a:p>
            <a:pPr algn="ctr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Проект 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/>
              <a:t>Православная литература </a:t>
            </a:r>
            <a:r>
              <a:rPr lang="ru-RU" dirty="0" smtClean="0"/>
              <a:t>в </a:t>
            </a:r>
            <a:r>
              <a:rPr lang="ru-RU" dirty="0"/>
              <a:t>форматах, </a:t>
            </a:r>
            <a:r>
              <a:rPr lang="ru-RU" dirty="0" smtClean="0"/>
              <a:t>доступных </a:t>
            </a:r>
            <a:r>
              <a:rPr lang="ru-RU" dirty="0"/>
              <a:t>для инвалидов по </a:t>
            </a:r>
            <a:r>
              <a:rPr lang="ru-RU" dirty="0" smtClean="0"/>
              <a:t>зрению» - </a:t>
            </a:r>
            <a:br>
              <a:rPr lang="ru-RU" dirty="0" smtClean="0"/>
            </a:br>
            <a:r>
              <a:rPr lang="ru-RU" dirty="0" smtClean="0"/>
              <a:t>один из победителей конкурса </a:t>
            </a:r>
            <a:r>
              <a:rPr lang="ru-RU" dirty="0"/>
              <a:t>«Православная инициатива – 2011»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50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293" y="1581280"/>
            <a:ext cx="8946541" cy="4434509"/>
          </a:xfrm>
        </p:spPr>
        <p:txBody>
          <a:bodyPr>
            <a:normAutofit lnSpcReduction="10000"/>
          </a:bodyPr>
          <a:lstStyle/>
          <a:p>
            <a:r>
              <a:rPr lang="ru-RU" altLang="ru-RU" sz="3000" dirty="0"/>
              <a:t>обеспечение равного доступа к православной информации в альтернативном формате для людей с нарушениями </a:t>
            </a:r>
            <a:r>
              <a:rPr lang="ru-RU" altLang="ru-RU" sz="3000" dirty="0" smtClean="0"/>
              <a:t>зрения</a:t>
            </a:r>
          </a:p>
          <a:p>
            <a:pPr marL="0" indent="0">
              <a:buNone/>
            </a:pPr>
            <a:endParaRPr lang="ru-RU" altLang="ru-RU" sz="3000" dirty="0"/>
          </a:p>
          <a:p>
            <a:r>
              <a:rPr lang="ru-RU" altLang="ru-RU" sz="3000" dirty="0"/>
              <a:t>популяризация и продвижение православного просвещения среди людей с ограниченными возможностями на территории Удмуртской Республики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762016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/>
              <a:t>2008 </a:t>
            </a:r>
            <a:r>
              <a:rPr lang="ru-RU" sz="3000" dirty="0"/>
              <a:t>год – реализация проекта 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 smtClean="0"/>
              <a:t>«</a:t>
            </a:r>
            <a:r>
              <a:rPr lang="ru-RU" sz="3000" dirty="0"/>
              <a:t>Православное просвещение инвалидов по зрению» совместно с Ижевской местной организацией ВОС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6311" y="2524556"/>
            <a:ext cx="5807626" cy="3828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3000" b="1" dirty="0"/>
              <a:t>Подготовлены:</a:t>
            </a:r>
          </a:p>
          <a:p>
            <a:pPr marL="0" indent="0"/>
            <a:r>
              <a:rPr lang="ru-RU" altLang="ru-RU" sz="3000" dirty="0">
                <a:latin typeface="Arial" panose="020B0604020202020204" pitchFamily="34" charset="0"/>
              </a:rPr>
              <a:t>  </a:t>
            </a:r>
            <a:r>
              <a:rPr lang="ru-RU" altLang="ru-RU" sz="3000" dirty="0"/>
              <a:t>Цикл православных бесед с Митрофорным протоиереем Виктором </a:t>
            </a:r>
            <a:r>
              <a:rPr lang="ru-RU" altLang="ru-RU" sz="3000" dirty="0" err="1"/>
              <a:t>Костенковым</a:t>
            </a:r>
            <a:r>
              <a:rPr lang="ru-RU" altLang="ru-RU" sz="3000" dirty="0"/>
              <a:t>;</a:t>
            </a:r>
          </a:p>
          <a:p>
            <a:pPr marL="0" indent="0"/>
            <a:r>
              <a:rPr lang="ru-RU" altLang="ru-RU" sz="3000" dirty="0">
                <a:latin typeface="Arial" panose="020B0604020202020204" pitchFamily="34" charset="0"/>
              </a:rPr>
              <a:t>  </a:t>
            </a:r>
            <a:r>
              <a:rPr lang="ru-RU" altLang="ru-RU" sz="3000" dirty="0"/>
              <a:t>Молитвослов на удмуртском </a:t>
            </a:r>
            <a:r>
              <a:rPr lang="ru-RU" altLang="ru-RU" sz="3000" dirty="0" smtClean="0"/>
              <a:t>языке</a:t>
            </a:r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3937" y="2638614"/>
            <a:ext cx="473614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0549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Формирование фонда православной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4609282" cy="4328631"/>
          </a:xfrm>
        </p:spPr>
        <p:txBody>
          <a:bodyPr>
            <a:normAutofit fontScale="92500" lnSpcReduction="10000"/>
          </a:bodyPr>
          <a:lstStyle/>
          <a:p>
            <a:r>
              <a:rPr lang="ru-RU" sz="3000" dirty="0" smtClean="0"/>
              <a:t>Приобретено 115 экземпляров документов</a:t>
            </a:r>
          </a:p>
          <a:p>
            <a:r>
              <a:rPr lang="ru-RU" altLang="ru-RU" sz="3000" dirty="0"/>
              <a:t>В фонд библиотеки поступили </a:t>
            </a:r>
            <a:r>
              <a:rPr lang="ru-RU" altLang="ru-RU" sz="3000" dirty="0" smtClean="0"/>
              <a:t>плоскопечатные </a:t>
            </a:r>
            <a:r>
              <a:rPr lang="ru-RU" altLang="ru-RU" sz="3000" dirty="0"/>
              <a:t>книги издательств «Русский паломник» и «Белый дом», аудиокниги и видеофильмы</a:t>
            </a:r>
            <a:endParaRPr lang="ru-RU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7150" y="1944301"/>
            <a:ext cx="5854207" cy="46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130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Журнал «Фома»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9999" y="2241548"/>
            <a:ext cx="499335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111" y="1287067"/>
            <a:ext cx="5025006" cy="537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49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Многоформатное</a:t>
            </a:r>
            <a:r>
              <a:rPr lang="ru-RU" dirty="0" smtClean="0"/>
              <a:t> издание «Православные храмы»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052851"/>
            <a:ext cx="5643997" cy="4195481"/>
          </a:xfrm>
        </p:spPr>
        <p:txBody>
          <a:bodyPr>
            <a:normAutofit/>
          </a:bodyPr>
          <a:lstStyle/>
          <a:p>
            <a:r>
              <a:rPr lang="ru-RU" altLang="ru-RU" sz="2800" dirty="0" smtClean="0"/>
              <a:t>Издание содержит информацию </a:t>
            </a:r>
            <a:r>
              <a:rPr lang="ru-RU" altLang="ru-RU" sz="2800" dirty="0"/>
              <a:t>о трех православных храмах Удмуртии: Кафедральный собор святого благоверного князя Александра Невского, Свято-Михайловский собор и собор Святой Троицы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1878" y="2255043"/>
            <a:ext cx="5245768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9387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Выездные семинары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5604" y="1576495"/>
            <a:ext cx="5759204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5619" y="1576495"/>
            <a:ext cx="3240000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468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dirty="0" smtClean="0"/>
              <a:t>Круглый стол «Православная книга и ее доступность для людей с нарушениями зрения»</a:t>
            </a:r>
            <a:endParaRPr lang="ru-RU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111" y="1853248"/>
            <a:ext cx="5280000" cy="396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3634" y="1853248"/>
            <a:ext cx="528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16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400" dirty="0" smtClean="0"/>
              <a:t>Проект «Азы православия для незрячих и слабовидящих детей и их родителей»</a:t>
            </a: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/>
              <a:t>Основная цель проекта — приобщение детей с нарушениями зрения к православной культуре как к источнику формирования духовно-нравственных идеалов личности, обеспечивающее их адекватное социальное развитие и адаптацию в обществе</a:t>
            </a:r>
          </a:p>
        </p:txBody>
      </p:sp>
    </p:spTree>
    <p:extLst>
      <p:ext uri="{BB962C8B-B14F-4D97-AF65-F5344CB8AC3E}">
        <p14:creationId xmlns:p14="http://schemas.microsoft.com/office/powerpoint/2010/main" val="1859981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133" y="346509"/>
            <a:ext cx="5630779" cy="47356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0917" y="1780674"/>
            <a:ext cx="5698156" cy="482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603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Просветительские занятия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111" y="1853248"/>
            <a:ext cx="5280000" cy="396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1386" y="1853248"/>
            <a:ext cx="528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86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Экскурсии по православным храмам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111" y="1626670"/>
            <a:ext cx="5280000" cy="396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4008" y="1626670"/>
            <a:ext cx="528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16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058" y="539015"/>
            <a:ext cx="3071635" cy="432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0325" y="1424540"/>
            <a:ext cx="3240000" cy="432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7957" y="2204187"/>
            <a:ext cx="324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28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Выставка творческих работ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581" y="1253744"/>
            <a:ext cx="7200000" cy="54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1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472" y="1318992"/>
            <a:ext cx="9404723" cy="1400530"/>
          </a:xfrm>
        </p:spPr>
        <p:txBody>
          <a:bodyPr/>
          <a:lstStyle/>
          <a:p>
            <a:pPr algn="ctr"/>
            <a:r>
              <a:rPr lang="ru-RU" sz="5000" b="1" dirty="0" smtClean="0"/>
              <a:t>Спасибо за внимание!</a:t>
            </a:r>
            <a:endParaRPr lang="ru-RU" sz="5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9562" y="3294577"/>
            <a:ext cx="8946541" cy="3163975"/>
          </a:xfrm>
        </p:spPr>
        <p:txBody>
          <a:bodyPr>
            <a:normAutofit/>
          </a:bodyPr>
          <a:lstStyle/>
          <a:p>
            <a:pPr marL="45720" indent="0" algn="ctr">
              <a:buNone/>
              <a:defRPr/>
            </a:pPr>
            <a:r>
              <a:rPr lang="ru-RU" sz="3000" b="1" dirty="0" smtClean="0"/>
              <a:t>Контакты </a:t>
            </a:r>
            <a:r>
              <a:rPr lang="ru-RU" sz="3000" b="1" dirty="0"/>
              <a:t>библиотеки:</a:t>
            </a:r>
            <a:endParaRPr lang="ru-RU" sz="3000" dirty="0"/>
          </a:p>
          <a:p>
            <a:pPr marL="45720" indent="0" algn="ctr">
              <a:buNone/>
              <a:defRPr/>
            </a:pPr>
            <a:r>
              <a:rPr lang="ru-RU" sz="3000" dirty="0"/>
              <a:t>426004, г. Ижевск, ул. Ломоносова</a:t>
            </a:r>
            <a:r>
              <a:rPr lang="ru-RU" sz="3000" dirty="0" smtClean="0"/>
              <a:t>, 9</a:t>
            </a:r>
            <a:endParaRPr lang="ru-RU" sz="3000" dirty="0"/>
          </a:p>
          <a:p>
            <a:pPr marL="45720" indent="0" algn="ctr">
              <a:buNone/>
              <a:defRPr/>
            </a:pPr>
            <a:r>
              <a:rPr lang="ru-RU" sz="3000" dirty="0"/>
              <a:t>Телефон/ факс: (3412) 52-53-50, 52-54-64</a:t>
            </a:r>
          </a:p>
          <a:p>
            <a:pPr marL="45720" indent="0" algn="ctr">
              <a:buNone/>
              <a:defRPr/>
            </a:pPr>
            <a:r>
              <a:rPr lang="en-US" sz="3000" dirty="0"/>
              <a:t>E</a:t>
            </a:r>
            <a:r>
              <a:rPr lang="ru-RU" sz="3000" dirty="0"/>
              <a:t>-</a:t>
            </a:r>
            <a:r>
              <a:rPr lang="en-US" sz="3000" dirty="0"/>
              <a:t>mail</a:t>
            </a:r>
            <a:r>
              <a:rPr lang="ru-RU" sz="3000" dirty="0"/>
              <a:t>: </a:t>
            </a:r>
            <a:r>
              <a:rPr lang="en-US" sz="3000" dirty="0"/>
              <a:t>info</a:t>
            </a:r>
            <a:r>
              <a:rPr lang="ru-RU" sz="3000" dirty="0"/>
              <a:t>.</a:t>
            </a:r>
            <a:r>
              <a:rPr lang="en-US" sz="3000" dirty="0" err="1"/>
              <a:t>udmrbs</a:t>
            </a:r>
            <a:r>
              <a:rPr lang="ru-RU" sz="3000" dirty="0"/>
              <a:t>@</a:t>
            </a:r>
            <a:r>
              <a:rPr lang="en-US" sz="3000" dirty="0"/>
              <a:t>mail</a:t>
            </a:r>
            <a:r>
              <a:rPr lang="ru-RU" sz="3000" dirty="0"/>
              <a:t>.</a:t>
            </a:r>
            <a:r>
              <a:rPr lang="en-US" sz="3000" dirty="0" err="1"/>
              <a:t>ru</a:t>
            </a:r>
            <a:endParaRPr lang="ru-RU" sz="3000" dirty="0"/>
          </a:p>
          <a:p>
            <a:pPr marL="45720" indent="0" algn="ctr">
              <a:buNone/>
              <a:defRPr/>
            </a:pPr>
            <a:r>
              <a:rPr lang="en-US" sz="3000" dirty="0"/>
              <a:t>www.udmrbs.ru</a:t>
            </a:r>
            <a:endParaRPr lang="ru-RU" sz="3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8690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80</TotalTime>
  <Words>242</Words>
  <Application>Microsoft Office PowerPoint</Application>
  <PresentationFormat>Произвольный</PresentationFormat>
  <Paragraphs>31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Ион</vt:lpstr>
      <vt:lpstr>Проектная деятельность Удмуртской республиканской библиотеки для слепых по православному просвещению слепоглухих людей </vt:lpstr>
      <vt:lpstr>Презентация PowerPoint</vt:lpstr>
      <vt:lpstr> Проект  «Православная литература в форматах, доступных для инвалидов по зрению» -  один из победителей конкурса «Православная инициатива – 2011» </vt:lpstr>
      <vt:lpstr>Цели проекта:</vt:lpstr>
      <vt:lpstr>2008 год – реализация проекта  «Православное просвещение инвалидов по зрению» совместно с Ижевской местной организацией ВОС</vt:lpstr>
      <vt:lpstr>Формирование фонда православной литературы</vt:lpstr>
      <vt:lpstr>Журнал «Фома»</vt:lpstr>
      <vt:lpstr>Многоформатное издание «Православные храмы»</vt:lpstr>
      <vt:lpstr>Выездные семинары</vt:lpstr>
      <vt:lpstr>Круглый стол «Православная книга и ее доступность для людей с нарушениями зрения»</vt:lpstr>
      <vt:lpstr>Проект «Азы православия для незрячих и слабовидящих детей и их родителей»</vt:lpstr>
      <vt:lpstr>Презентация PowerPoint</vt:lpstr>
      <vt:lpstr>Просветительские занятия</vt:lpstr>
      <vt:lpstr>Экскурсии по православным храмам</vt:lpstr>
      <vt:lpstr>Презентация PowerPoint</vt:lpstr>
      <vt:lpstr>Выставка творческих работ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 Удмуртской республиканской библиотеки для слепых по православному просвещению слепоглухих людей</dc:title>
  <dc:creator>1</dc:creator>
  <cp:lastModifiedBy>Игорь</cp:lastModifiedBy>
  <cp:revision>16</cp:revision>
  <dcterms:created xsi:type="dcterms:W3CDTF">2015-04-09T09:23:33Z</dcterms:created>
  <dcterms:modified xsi:type="dcterms:W3CDTF">2015-04-14T19:59:47Z</dcterms:modified>
</cp:coreProperties>
</file>