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58" r:id="rId4"/>
    <p:sldId id="259" r:id="rId5"/>
    <p:sldId id="263" r:id="rId6"/>
    <p:sldId id="278" r:id="rId7"/>
    <p:sldId id="264" r:id="rId8"/>
    <p:sldId id="27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>
        <p:scale>
          <a:sx n="91" d="100"/>
          <a:sy n="91" d="100"/>
        </p:scale>
        <p:origin x="-1051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32627-1C4E-443D-A58C-0786D618F170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788BE-3146-4F2E-982C-A53B9FC4DE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84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59AB-EF3B-41A8-AA6A-C6CDD9A0EFAF}" type="datetimeFigureOut">
              <a:rPr lang="ru-RU" smtClean="0"/>
              <a:pPr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3A135-DB8D-4AD3-86D5-A28AE908F0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 СЛЕПОГЛУХИХ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ПУЧКОВО НОВАЯ МОСКВА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314388"/>
            <a:ext cx="2786082" cy="2784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ownloads\DSC_00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95813" y="-2667000"/>
            <a:ext cx="18337213" cy="1219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Root\Documents\Презентация для батюшки\_DSC962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Root\Documents\Презентация для батюшки\_DSC7557.T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фото отчет\_DSC7550.T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Root\Новая папка (2)\983YHGUK\IMG_33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72400" y="-5791200"/>
            <a:ext cx="24688800" cy="1844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Root\Documents\Презентация для батюшки\_DSC90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F:\фото отчет\_DSC95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Root\Масленица\_DSC08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62150" y="-911225"/>
            <a:ext cx="13069888" cy="868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0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ДОМ СЛЕПОГЛУХИХ  В ПУЧКОВО НОВАЯ МОСКВА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Игорь</cp:lastModifiedBy>
  <cp:revision>15</cp:revision>
  <dcterms:created xsi:type="dcterms:W3CDTF">2015-04-14T15:52:46Z</dcterms:created>
  <dcterms:modified xsi:type="dcterms:W3CDTF">2015-04-14T19:58:32Z</dcterms:modified>
</cp:coreProperties>
</file>