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62" r:id="rId5"/>
    <p:sldId id="257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4307128-50BC-4B16-9B7D-60713EC27744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9B8731F-12A2-45B5-95FF-E7CBB87DCAE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Деятельность церковной общины по </a:t>
            </a:r>
            <a:r>
              <a:rPr lang="ru-RU" dirty="0" err="1" smtClean="0"/>
              <a:t>окормлению</a:t>
            </a:r>
            <a:r>
              <a:rPr lang="ru-RU" dirty="0" smtClean="0"/>
              <a:t> слепоглухих людей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7304856" cy="14732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3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Кирпичева Галина Ивановна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храм св. блаж. Ксении Петербургской, г.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Сарапул</a:t>
            </a:r>
          </a:p>
          <a:p>
            <a:pPr algn="r"/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Сарапульская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епархия Удмуртской митрополии</a:t>
            </a:r>
          </a:p>
          <a:p>
            <a:pPr algn="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Русской Православной Церкви 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61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640000" cy="5762814"/>
          </a:xfrm>
        </p:spPr>
      </p:pic>
    </p:spTree>
    <p:extLst>
      <p:ext uri="{BB962C8B-B14F-4D97-AF65-F5344CB8AC3E}">
        <p14:creationId xmlns:p14="http://schemas.microsoft.com/office/powerpoint/2010/main" val="389756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8640000" cy="5762814"/>
          </a:xfrm>
        </p:spPr>
      </p:pic>
    </p:spTree>
    <p:extLst>
      <p:ext uri="{BB962C8B-B14F-4D97-AF65-F5344CB8AC3E}">
        <p14:creationId xmlns:p14="http://schemas.microsoft.com/office/powerpoint/2010/main" val="88515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8640000" cy="5757751"/>
          </a:xfrm>
        </p:spPr>
      </p:pic>
    </p:spTree>
    <p:extLst>
      <p:ext uri="{BB962C8B-B14F-4D97-AF65-F5344CB8AC3E}">
        <p14:creationId xmlns:p14="http://schemas.microsoft.com/office/powerpoint/2010/main" val="405677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8640000" cy="5757751"/>
          </a:xfrm>
        </p:spPr>
      </p:pic>
    </p:spTree>
    <p:extLst>
      <p:ext uri="{BB962C8B-B14F-4D97-AF65-F5344CB8AC3E}">
        <p14:creationId xmlns:p14="http://schemas.microsoft.com/office/powerpoint/2010/main" val="40788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9360"/>
            <a:ext cx="8640000" cy="6480000"/>
          </a:xfrm>
        </p:spPr>
      </p:pic>
    </p:spTree>
    <p:extLst>
      <p:ext uri="{BB962C8B-B14F-4D97-AF65-F5344CB8AC3E}">
        <p14:creationId xmlns:p14="http://schemas.microsoft.com/office/powerpoint/2010/main" val="42065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640000" cy="6393601"/>
          </a:xfrm>
        </p:spPr>
      </p:pic>
    </p:spTree>
    <p:extLst>
      <p:ext uri="{BB962C8B-B14F-4D97-AF65-F5344CB8AC3E}">
        <p14:creationId xmlns:p14="http://schemas.microsoft.com/office/powerpoint/2010/main" val="89038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640000" cy="6393601"/>
          </a:xfrm>
        </p:spPr>
      </p:pic>
    </p:spTree>
    <p:extLst>
      <p:ext uri="{BB962C8B-B14F-4D97-AF65-F5344CB8AC3E}">
        <p14:creationId xmlns:p14="http://schemas.microsoft.com/office/powerpoint/2010/main" val="426998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</TotalTime>
  <Words>29</Words>
  <Application>Microsoft Office PowerPoint</Application>
  <PresentationFormat>Экран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Деятельность церковной общины по окормлению слепоглухих людей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Деятельность церковной общины по окормлению слепоглухих людей</dc:title>
  <dc:creator>офис7</dc:creator>
  <cp:lastModifiedBy>офис7</cp:lastModifiedBy>
  <cp:revision>10</cp:revision>
  <dcterms:created xsi:type="dcterms:W3CDTF">2015-04-14T10:01:05Z</dcterms:created>
  <dcterms:modified xsi:type="dcterms:W3CDTF">2015-04-14T10:18:36Z</dcterms:modified>
</cp:coreProperties>
</file>