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ман" initials="Р" lastIdx="2" clrIdx="0">
    <p:extLst>
      <p:ext uri="{19B8F6BF-5375-455C-9EA6-DF929625EA0E}">
        <p15:presenceInfo xmlns="" xmlns:p15="http://schemas.microsoft.com/office/powerpoint/2012/main" userId="Рома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96" y="-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commentAuthors" Target="commentAuthor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2-24T09:19:19.209" idx="1">
    <p:pos x="10" y="10"/>
    <p:text/>
    <p:extLst>
      <p:ext uri="{C676402C-5697-4E1C-873F-D02D1690AC5C}">
        <p15:threadingInfo xmlns="" xmlns:p15="http://schemas.microsoft.com/office/powerpoint/2012/main" timeZoneBias="-240"/>
      </p:ext>
    </p:extLst>
  </p:cm>
  <p:cm authorId="1" dt="2013-12-24T09:19:54.508" idx="2">
    <p:pos x="146" y="146"/>
    <p:text>Место созависимости в структуре зависимого поведения</p:text>
    <p:extLst>
      <p:ext uri="{C676402C-5697-4E1C-873F-D02D1690AC5C}">
        <p15:threadingInfo xmlns="" xmlns:p15="http://schemas.microsoft.com/office/powerpoint/2012/main" timeZoneBias="-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3F488D-3A74-42D4-991E-092E592F7C9A}" type="doc">
      <dgm:prSet loTypeId="urn:microsoft.com/office/officeart/2005/8/layout/pyramid1" loCatId="pyramid" qsTypeId="urn:microsoft.com/office/officeart/2005/8/quickstyle/simple1" qsCatId="simple" csTypeId="urn:microsoft.com/office/officeart/2005/8/colors/accent3_1" csCatId="accent3" phldr="1"/>
      <dgm:spPr/>
    </dgm:pt>
    <dgm:pt modelId="{2656DD42-68AE-4A52-A73A-9DAA6206A006}">
      <dgm:prSet phldrT="[Текст]" custT="1"/>
      <dgm:spPr/>
      <dgm:t>
        <a:bodyPr/>
        <a:lstStyle/>
        <a:p>
          <a:endParaRPr lang="ru-RU" sz="4400" dirty="0" smtClean="0">
            <a:latin typeface="Times New Roman"/>
            <a:cs typeface="Times New Roman"/>
          </a:endParaRPr>
        </a:p>
        <a:p>
          <a:r>
            <a:rPr lang="ru-RU" sz="4400" dirty="0" smtClean="0">
              <a:latin typeface="Times New Roman"/>
              <a:cs typeface="Times New Roman"/>
            </a:rPr>
            <a:t>Зависимость</a:t>
          </a:r>
          <a:endParaRPr lang="ru-RU" sz="4800" dirty="0">
            <a:latin typeface="Times New Roman"/>
            <a:cs typeface="Times New Roman"/>
          </a:endParaRPr>
        </a:p>
      </dgm:t>
    </dgm:pt>
    <dgm:pt modelId="{8437EE0E-F2A3-4545-AF17-E6319B237B15}" type="parTrans" cxnId="{72AB93F0-E09F-405C-9A67-0CB6F5299427}">
      <dgm:prSet/>
      <dgm:spPr/>
      <dgm:t>
        <a:bodyPr/>
        <a:lstStyle/>
        <a:p>
          <a:endParaRPr lang="ru-RU"/>
        </a:p>
      </dgm:t>
    </dgm:pt>
    <dgm:pt modelId="{523B69BF-B100-4C00-A6CC-6DF678D367B7}" type="sibTrans" cxnId="{72AB93F0-E09F-405C-9A67-0CB6F5299427}">
      <dgm:prSet/>
      <dgm:spPr/>
      <dgm:t>
        <a:bodyPr/>
        <a:lstStyle/>
        <a:p>
          <a:endParaRPr lang="ru-RU"/>
        </a:p>
      </dgm:t>
    </dgm:pt>
    <dgm:pt modelId="{53910A16-ED86-4466-A370-9550794DFE30}">
      <dgm:prSet phldrT="[Текст]" custT="1"/>
      <dgm:spPr/>
      <dgm:t>
        <a:bodyPr/>
        <a:lstStyle/>
        <a:p>
          <a:r>
            <a:rPr lang="ru-RU" sz="4800" dirty="0" smtClean="0">
              <a:latin typeface="Times New Roman"/>
              <a:cs typeface="Times New Roman"/>
            </a:rPr>
            <a:t>Дисгармония </a:t>
          </a:r>
        </a:p>
        <a:p>
          <a:r>
            <a:rPr lang="ru-RU" sz="4800" dirty="0" smtClean="0">
              <a:latin typeface="Times New Roman"/>
              <a:cs typeface="Times New Roman"/>
            </a:rPr>
            <a:t>семьи</a:t>
          </a:r>
          <a:endParaRPr lang="ru-RU" sz="4000" dirty="0" smtClean="0">
            <a:latin typeface="Times New Roman"/>
            <a:cs typeface="Times New Roman"/>
          </a:endParaRPr>
        </a:p>
        <a:p>
          <a:r>
            <a:rPr lang="ru-RU" sz="1600" dirty="0" smtClean="0">
              <a:latin typeface="Times New Roman"/>
              <a:cs typeface="Times New Roman"/>
            </a:rPr>
            <a:t>(супружеские конфликты + </a:t>
          </a:r>
          <a:r>
            <a:rPr lang="ru-RU" sz="1600" b="1" dirty="0" err="1" smtClean="0">
              <a:latin typeface="Times New Roman"/>
              <a:cs typeface="Times New Roman"/>
            </a:rPr>
            <a:t>созависимость</a:t>
          </a:r>
          <a:r>
            <a:rPr lang="ru-RU" sz="1600" dirty="0" smtClean="0">
              <a:latin typeface="Times New Roman"/>
              <a:cs typeface="Times New Roman"/>
            </a:rPr>
            <a:t>)</a:t>
          </a:r>
          <a:endParaRPr lang="ru-RU" sz="1600" dirty="0">
            <a:latin typeface="Times New Roman"/>
            <a:cs typeface="Times New Roman"/>
          </a:endParaRPr>
        </a:p>
      </dgm:t>
    </dgm:pt>
    <dgm:pt modelId="{5FD03849-0D80-4FFD-B4D3-87135D7847CA}" type="parTrans" cxnId="{F380BE1C-D999-4EAC-8DDF-2EE35DDB196D}">
      <dgm:prSet/>
      <dgm:spPr/>
      <dgm:t>
        <a:bodyPr/>
        <a:lstStyle/>
        <a:p>
          <a:endParaRPr lang="ru-RU"/>
        </a:p>
      </dgm:t>
    </dgm:pt>
    <dgm:pt modelId="{E44553D9-1DDB-4D63-8C66-C313FA8B5CAA}" type="sibTrans" cxnId="{F380BE1C-D999-4EAC-8DDF-2EE35DDB196D}">
      <dgm:prSet/>
      <dgm:spPr/>
      <dgm:t>
        <a:bodyPr/>
        <a:lstStyle/>
        <a:p>
          <a:endParaRPr lang="ru-RU"/>
        </a:p>
      </dgm:t>
    </dgm:pt>
    <dgm:pt modelId="{23011022-419B-44B5-8C44-36E97EAD8AC9}">
      <dgm:prSet phldrT="[Текст]" custT="1"/>
      <dgm:spPr/>
      <dgm:t>
        <a:bodyPr/>
        <a:lstStyle/>
        <a:p>
          <a:r>
            <a:rPr lang="ru-RU" sz="6600" dirty="0" smtClean="0">
              <a:latin typeface="Times New Roman"/>
              <a:cs typeface="Times New Roman"/>
            </a:rPr>
            <a:t>Духовный кризис</a:t>
          </a:r>
          <a:endParaRPr lang="ru-RU" sz="6600" dirty="0">
            <a:latin typeface="Times New Roman"/>
            <a:cs typeface="Times New Roman"/>
          </a:endParaRPr>
        </a:p>
      </dgm:t>
    </dgm:pt>
    <dgm:pt modelId="{EE14D14B-5DF8-4740-A50B-A8138DEC4966}" type="parTrans" cxnId="{036D1CAE-1E28-4437-9F1E-2F15ED5AAB97}">
      <dgm:prSet/>
      <dgm:spPr/>
      <dgm:t>
        <a:bodyPr/>
        <a:lstStyle/>
        <a:p>
          <a:endParaRPr lang="ru-RU"/>
        </a:p>
      </dgm:t>
    </dgm:pt>
    <dgm:pt modelId="{31D74BC0-EB21-48F5-A5BA-B30E91286CFB}" type="sibTrans" cxnId="{036D1CAE-1E28-4437-9F1E-2F15ED5AAB97}">
      <dgm:prSet/>
      <dgm:spPr/>
      <dgm:t>
        <a:bodyPr/>
        <a:lstStyle/>
        <a:p>
          <a:endParaRPr lang="ru-RU"/>
        </a:p>
      </dgm:t>
    </dgm:pt>
    <dgm:pt modelId="{38EC2F48-CC1C-4681-A604-7530C9DDCF23}" type="pres">
      <dgm:prSet presAssocID="{903F488D-3A74-42D4-991E-092E592F7C9A}" presName="Name0" presStyleCnt="0">
        <dgm:presLayoutVars>
          <dgm:dir/>
          <dgm:animLvl val="lvl"/>
          <dgm:resizeHandles val="exact"/>
        </dgm:presLayoutVars>
      </dgm:prSet>
      <dgm:spPr/>
    </dgm:pt>
    <dgm:pt modelId="{ABD67403-ECBA-4E2F-962B-8BF2F87D267B}" type="pres">
      <dgm:prSet presAssocID="{2656DD42-68AE-4A52-A73A-9DAA6206A006}" presName="Name8" presStyleCnt="0"/>
      <dgm:spPr/>
    </dgm:pt>
    <dgm:pt modelId="{EA08B956-2C88-41C9-8C80-D202BD72D779}" type="pres">
      <dgm:prSet presAssocID="{2656DD42-68AE-4A52-A73A-9DAA6206A006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1DD31-1829-467A-BFEC-ABF3E2A9AF32}" type="pres">
      <dgm:prSet presAssocID="{2656DD42-68AE-4A52-A73A-9DAA6206A00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CC05B-D28E-46A8-9B17-BFEC7F19B864}" type="pres">
      <dgm:prSet presAssocID="{53910A16-ED86-4466-A370-9550794DFE30}" presName="Name8" presStyleCnt="0"/>
      <dgm:spPr/>
    </dgm:pt>
    <dgm:pt modelId="{79ABC31E-2925-4269-B492-ABD5A0EED11D}" type="pres">
      <dgm:prSet presAssocID="{53910A16-ED86-4466-A370-9550794DFE30}" presName="level" presStyleLbl="node1" presStyleIdx="1" presStyleCnt="3" custScaleY="98766" custLinFactNeighborX="-475" custLinFactNeighborY="-6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39CF3-8941-4907-AF61-41FF33E6A5D7}" type="pres">
      <dgm:prSet presAssocID="{53910A16-ED86-4466-A370-9550794DFE3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0F008-223E-4D76-9720-DFCFFB394A4B}" type="pres">
      <dgm:prSet presAssocID="{23011022-419B-44B5-8C44-36E97EAD8AC9}" presName="Name8" presStyleCnt="0"/>
      <dgm:spPr/>
    </dgm:pt>
    <dgm:pt modelId="{739B9D8C-B06A-4354-8AC5-211E337DBE86}" type="pres">
      <dgm:prSet presAssocID="{23011022-419B-44B5-8C44-36E97EAD8AC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1DA5F-9787-4606-A08C-A13E6AA48338}" type="pres">
      <dgm:prSet presAssocID="{23011022-419B-44B5-8C44-36E97EAD8A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3F29CE-B1F3-9644-876A-B6A16F4313EA}" type="presOf" srcId="{2656DD42-68AE-4A52-A73A-9DAA6206A006}" destId="{EA08B956-2C88-41C9-8C80-D202BD72D779}" srcOrd="0" destOrd="0" presId="urn:microsoft.com/office/officeart/2005/8/layout/pyramid1"/>
    <dgm:cxn modelId="{036D1CAE-1E28-4437-9F1E-2F15ED5AAB97}" srcId="{903F488D-3A74-42D4-991E-092E592F7C9A}" destId="{23011022-419B-44B5-8C44-36E97EAD8AC9}" srcOrd="2" destOrd="0" parTransId="{EE14D14B-5DF8-4740-A50B-A8138DEC4966}" sibTransId="{31D74BC0-EB21-48F5-A5BA-B30E91286CFB}"/>
    <dgm:cxn modelId="{8DCB4AB1-1ED0-1642-9D67-76C1B08E8D48}" type="presOf" srcId="{53910A16-ED86-4466-A370-9550794DFE30}" destId="{96039CF3-8941-4907-AF61-41FF33E6A5D7}" srcOrd="1" destOrd="0" presId="urn:microsoft.com/office/officeart/2005/8/layout/pyramid1"/>
    <dgm:cxn modelId="{29C9D203-DD93-DA4C-A734-2492533BDFD8}" type="presOf" srcId="{2656DD42-68AE-4A52-A73A-9DAA6206A006}" destId="{9081DD31-1829-467A-BFEC-ABF3E2A9AF32}" srcOrd="1" destOrd="0" presId="urn:microsoft.com/office/officeart/2005/8/layout/pyramid1"/>
    <dgm:cxn modelId="{9D140D92-A6C1-8A48-8E77-9D0F4C61401B}" type="presOf" srcId="{23011022-419B-44B5-8C44-36E97EAD8AC9}" destId="{C7B1DA5F-9787-4606-A08C-A13E6AA48338}" srcOrd="1" destOrd="0" presId="urn:microsoft.com/office/officeart/2005/8/layout/pyramid1"/>
    <dgm:cxn modelId="{72AB93F0-E09F-405C-9A67-0CB6F5299427}" srcId="{903F488D-3A74-42D4-991E-092E592F7C9A}" destId="{2656DD42-68AE-4A52-A73A-9DAA6206A006}" srcOrd="0" destOrd="0" parTransId="{8437EE0E-F2A3-4545-AF17-E6319B237B15}" sibTransId="{523B69BF-B100-4C00-A6CC-6DF678D367B7}"/>
    <dgm:cxn modelId="{9D893715-A19B-2E4F-9325-635B67194BF6}" type="presOf" srcId="{23011022-419B-44B5-8C44-36E97EAD8AC9}" destId="{739B9D8C-B06A-4354-8AC5-211E337DBE86}" srcOrd="0" destOrd="0" presId="urn:microsoft.com/office/officeart/2005/8/layout/pyramid1"/>
    <dgm:cxn modelId="{F380BE1C-D999-4EAC-8DDF-2EE35DDB196D}" srcId="{903F488D-3A74-42D4-991E-092E592F7C9A}" destId="{53910A16-ED86-4466-A370-9550794DFE30}" srcOrd="1" destOrd="0" parTransId="{5FD03849-0D80-4FFD-B4D3-87135D7847CA}" sibTransId="{E44553D9-1DDB-4D63-8C66-C313FA8B5CAA}"/>
    <dgm:cxn modelId="{DD6E225B-DB29-624E-9E71-682503E3B5DC}" type="presOf" srcId="{53910A16-ED86-4466-A370-9550794DFE30}" destId="{79ABC31E-2925-4269-B492-ABD5A0EED11D}" srcOrd="0" destOrd="0" presId="urn:microsoft.com/office/officeart/2005/8/layout/pyramid1"/>
    <dgm:cxn modelId="{D7773BE5-FBE3-43D0-9C35-D13520F5B235}" type="presOf" srcId="{903F488D-3A74-42D4-991E-092E592F7C9A}" destId="{38EC2F48-CC1C-4681-A604-7530C9DDCF23}" srcOrd="0" destOrd="0" presId="urn:microsoft.com/office/officeart/2005/8/layout/pyramid1"/>
    <dgm:cxn modelId="{255BF441-C33A-C54D-8E12-B60BF05B69BF}" type="presParOf" srcId="{38EC2F48-CC1C-4681-A604-7530C9DDCF23}" destId="{ABD67403-ECBA-4E2F-962B-8BF2F87D267B}" srcOrd="0" destOrd="0" presId="urn:microsoft.com/office/officeart/2005/8/layout/pyramid1"/>
    <dgm:cxn modelId="{D718F5A1-FA4C-2F4B-8794-771A97FAC750}" type="presParOf" srcId="{ABD67403-ECBA-4E2F-962B-8BF2F87D267B}" destId="{EA08B956-2C88-41C9-8C80-D202BD72D779}" srcOrd="0" destOrd="0" presId="urn:microsoft.com/office/officeart/2005/8/layout/pyramid1"/>
    <dgm:cxn modelId="{40516550-F74A-9F45-B89E-C7932F762F96}" type="presParOf" srcId="{ABD67403-ECBA-4E2F-962B-8BF2F87D267B}" destId="{9081DD31-1829-467A-BFEC-ABF3E2A9AF32}" srcOrd="1" destOrd="0" presId="urn:microsoft.com/office/officeart/2005/8/layout/pyramid1"/>
    <dgm:cxn modelId="{75914238-8673-4142-8F25-F7472B917C3B}" type="presParOf" srcId="{38EC2F48-CC1C-4681-A604-7530C9DDCF23}" destId="{3E9CC05B-D28E-46A8-9B17-BFEC7F19B864}" srcOrd="1" destOrd="0" presId="urn:microsoft.com/office/officeart/2005/8/layout/pyramid1"/>
    <dgm:cxn modelId="{8A3DF625-6959-CA4C-B469-E753581D4BA5}" type="presParOf" srcId="{3E9CC05B-D28E-46A8-9B17-BFEC7F19B864}" destId="{79ABC31E-2925-4269-B492-ABD5A0EED11D}" srcOrd="0" destOrd="0" presId="urn:microsoft.com/office/officeart/2005/8/layout/pyramid1"/>
    <dgm:cxn modelId="{9188B709-E43F-BA42-ADA4-B519811C772B}" type="presParOf" srcId="{3E9CC05B-D28E-46A8-9B17-BFEC7F19B864}" destId="{96039CF3-8941-4907-AF61-41FF33E6A5D7}" srcOrd="1" destOrd="0" presId="urn:microsoft.com/office/officeart/2005/8/layout/pyramid1"/>
    <dgm:cxn modelId="{B435631B-04D0-9C45-85AF-F865EF03CA03}" type="presParOf" srcId="{38EC2F48-CC1C-4681-A604-7530C9DDCF23}" destId="{3130F008-223E-4D76-9720-DFCFFB394A4B}" srcOrd="2" destOrd="0" presId="urn:microsoft.com/office/officeart/2005/8/layout/pyramid1"/>
    <dgm:cxn modelId="{F64BEE89-F35C-1E43-B8A6-CB235A8B6760}" type="presParOf" srcId="{3130F008-223E-4D76-9720-DFCFFB394A4B}" destId="{739B9D8C-B06A-4354-8AC5-211E337DBE86}" srcOrd="0" destOrd="0" presId="urn:microsoft.com/office/officeart/2005/8/layout/pyramid1"/>
    <dgm:cxn modelId="{29FF60CA-F2FA-C247-8ADF-36121FEFE6AE}" type="presParOf" srcId="{3130F008-223E-4D76-9720-DFCFFB394A4B}" destId="{C7B1DA5F-9787-4606-A08C-A13E6AA4833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8B956-2C88-41C9-8C80-D202BD72D779}">
      <dsp:nvSpPr>
        <dsp:cNvPr id="0" name=""/>
        <dsp:cNvSpPr/>
      </dsp:nvSpPr>
      <dsp:spPr>
        <a:xfrm>
          <a:off x="3375864" y="0"/>
          <a:ext cx="3396822" cy="2034645"/>
        </a:xfrm>
        <a:prstGeom prst="trapezoid">
          <a:avLst>
            <a:gd name="adj" fmla="val 83475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 dirty="0" smtClean="0">
            <a:latin typeface="Times New Roman"/>
            <a:cs typeface="Times New Roman"/>
          </a:endParaRP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Times New Roman"/>
              <a:cs typeface="Times New Roman"/>
            </a:rPr>
            <a:t>Зависимость</a:t>
          </a:r>
          <a:endParaRPr lang="ru-RU" sz="4800" kern="1200" dirty="0">
            <a:latin typeface="Times New Roman"/>
            <a:cs typeface="Times New Roman"/>
          </a:endParaRPr>
        </a:p>
      </dsp:txBody>
      <dsp:txXfrm>
        <a:off x="3375864" y="0"/>
        <a:ext cx="3396822" cy="2034645"/>
      </dsp:txXfrm>
    </dsp:sp>
    <dsp:sp modelId="{79ABC31E-2925-4269-B492-ABD5A0EED11D}">
      <dsp:nvSpPr>
        <dsp:cNvPr id="0" name=""/>
        <dsp:cNvSpPr/>
      </dsp:nvSpPr>
      <dsp:spPr>
        <a:xfrm>
          <a:off x="1666340" y="2021928"/>
          <a:ext cx="6751728" cy="2009537"/>
        </a:xfrm>
        <a:prstGeom prst="trapezoid">
          <a:avLst>
            <a:gd name="adj" fmla="val 83475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Times New Roman"/>
              <a:cs typeface="Times New Roman"/>
            </a:rPr>
            <a:t>Дисгармония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Times New Roman"/>
              <a:cs typeface="Times New Roman"/>
            </a:rPr>
            <a:t>семьи</a:t>
          </a:r>
          <a:endParaRPr lang="ru-RU" sz="4000" kern="1200" dirty="0" smtClean="0">
            <a:latin typeface="Times New Roman"/>
            <a:cs typeface="Times New Roman"/>
          </a:endParaRP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/>
              <a:cs typeface="Times New Roman"/>
            </a:rPr>
            <a:t>(супружеские конфликты + </a:t>
          </a:r>
          <a:r>
            <a:rPr lang="ru-RU" sz="1600" b="1" kern="1200" dirty="0" err="1" smtClean="0">
              <a:latin typeface="Times New Roman"/>
              <a:cs typeface="Times New Roman"/>
            </a:rPr>
            <a:t>созависимость</a:t>
          </a:r>
          <a:r>
            <a:rPr lang="ru-RU" sz="1600" kern="1200" dirty="0" smtClean="0">
              <a:latin typeface="Times New Roman"/>
              <a:cs typeface="Times New Roman"/>
            </a:rPr>
            <a:t>)</a:t>
          </a:r>
          <a:endParaRPr lang="ru-RU" sz="1600" kern="1200" dirty="0">
            <a:latin typeface="Times New Roman"/>
            <a:cs typeface="Times New Roman"/>
          </a:endParaRPr>
        </a:p>
      </dsp:txBody>
      <dsp:txXfrm>
        <a:off x="2847893" y="2021928"/>
        <a:ext cx="4388623" cy="2009537"/>
      </dsp:txXfrm>
    </dsp:sp>
    <dsp:sp modelId="{739B9D8C-B06A-4354-8AC5-211E337DBE86}">
      <dsp:nvSpPr>
        <dsp:cNvPr id="0" name=""/>
        <dsp:cNvSpPr/>
      </dsp:nvSpPr>
      <dsp:spPr>
        <a:xfrm>
          <a:off x="0" y="4044182"/>
          <a:ext cx="10148551" cy="2034645"/>
        </a:xfrm>
        <a:prstGeom prst="trapezoid">
          <a:avLst>
            <a:gd name="adj" fmla="val 83475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600" kern="1200" dirty="0" smtClean="0">
              <a:latin typeface="Times New Roman"/>
              <a:cs typeface="Times New Roman"/>
            </a:rPr>
            <a:t>Духовный кризис</a:t>
          </a:r>
          <a:endParaRPr lang="ru-RU" sz="6600" kern="1200" dirty="0">
            <a:latin typeface="Times New Roman"/>
            <a:cs typeface="Times New Roman"/>
          </a:endParaRPr>
        </a:p>
      </dsp:txBody>
      <dsp:txXfrm>
        <a:off x="1775996" y="4044182"/>
        <a:ext cx="6596558" cy="2034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01.04.15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5164428" y="3876541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25261914"/>
              </p:ext>
            </p:extLst>
          </p:nvPr>
        </p:nvGraphicFramePr>
        <p:xfrm>
          <a:off x="1571223" y="231820"/>
          <a:ext cx="10148551" cy="6078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112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122</TotalTime>
  <Words>11</Words>
  <Application>Microsoft Macintosh PowerPoint</Application>
  <PresentationFormat>Другой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Рустам Петриков</cp:lastModifiedBy>
  <cp:revision>6</cp:revision>
  <dcterms:created xsi:type="dcterms:W3CDTF">2013-12-24T05:10:03Z</dcterms:created>
  <dcterms:modified xsi:type="dcterms:W3CDTF">2015-04-01T11:11:40Z</dcterms:modified>
</cp:coreProperties>
</file>