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1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7" autoAdjust="0"/>
    <p:restoredTop sz="94660" autoAdjust="0"/>
  </p:normalViewPr>
  <p:slideViewPr>
    <p:cSldViewPr snapToGrid="0">
      <p:cViewPr varScale="1">
        <p:scale>
          <a:sx n="86" d="100"/>
          <a:sy n="86" d="100"/>
        </p:scale>
        <p:origin x="-1064" y="-1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F7047A-2772-A04F-8CFB-EEE75FD76573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ADEF5C-29C3-6247-85A0-AAEEF4036343}">
      <dgm:prSet/>
      <dgm:spPr/>
      <dgm:t>
        <a:bodyPr/>
        <a:lstStyle/>
        <a:p>
          <a:pPr rtl="0"/>
          <a:r>
            <a:rPr lang="ru-RU" dirty="0" smtClean="0"/>
            <a:t>Если это </a:t>
          </a:r>
          <a:r>
            <a:rPr lang="ru-RU" b="1" u="sng" dirty="0" smtClean="0"/>
            <a:t>болезнь</a:t>
          </a:r>
          <a:r>
            <a:rPr lang="ru-RU" dirty="0" smtClean="0"/>
            <a:t>,  </a:t>
          </a:r>
          <a:endParaRPr lang="ru-RU" dirty="0"/>
        </a:p>
      </dgm:t>
    </dgm:pt>
    <dgm:pt modelId="{C07564DE-350A-F54C-90B5-1B46823D3802}" type="parTrans" cxnId="{F62F360B-B143-4C45-B926-75FDE2219189}">
      <dgm:prSet/>
      <dgm:spPr/>
      <dgm:t>
        <a:bodyPr/>
        <a:lstStyle/>
        <a:p>
          <a:endParaRPr lang="ru-RU"/>
        </a:p>
      </dgm:t>
    </dgm:pt>
    <dgm:pt modelId="{E97C3BB0-A7EC-B643-9DFA-79FD0BBD8661}" type="sibTrans" cxnId="{F62F360B-B143-4C45-B926-75FDE2219189}">
      <dgm:prSet/>
      <dgm:spPr/>
      <dgm:t>
        <a:bodyPr/>
        <a:lstStyle/>
        <a:p>
          <a:endParaRPr lang="ru-RU"/>
        </a:p>
      </dgm:t>
    </dgm:pt>
    <dgm:pt modelId="{BB45CF1C-A0E6-4E42-B64F-0F10999C5933}">
      <dgm:prSet/>
      <dgm:spPr/>
      <dgm:t>
        <a:bodyPr/>
        <a:lstStyle/>
        <a:p>
          <a:pPr rtl="0"/>
          <a:r>
            <a:rPr lang="ru-RU" dirty="0" smtClean="0"/>
            <a:t>то должно быть </a:t>
          </a:r>
          <a:r>
            <a:rPr lang="ru-RU" u="sng" dirty="0" smtClean="0"/>
            <a:t>лечение</a:t>
          </a:r>
          <a:endParaRPr lang="ru-RU" u="sng" dirty="0"/>
        </a:p>
      </dgm:t>
    </dgm:pt>
    <dgm:pt modelId="{BCD8D639-1859-6343-BAA3-19469FF726C3}" type="parTrans" cxnId="{C63A1F3C-9B4D-6D41-8D24-DD5CBBBF311A}">
      <dgm:prSet/>
      <dgm:spPr/>
      <dgm:t>
        <a:bodyPr/>
        <a:lstStyle/>
        <a:p>
          <a:endParaRPr lang="ru-RU"/>
        </a:p>
      </dgm:t>
    </dgm:pt>
    <dgm:pt modelId="{816F03D5-A3F5-5F4A-87C9-54C727B090FF}" type="sibTrans" cxnId="{C63A1F3C-9B4D-6D41-8D24-DD5CBBBF311A}">
      <dgm:prSet/>
      <dgm:spPr/>
      <dgm:t>
        <a:bodyPr/>
        <a:lstStyle/>
        <a:p>
          <a:endParaRPr lang="ru-RU"/>
        </a:p>
      </dgm:t>
    </dgm:pt>
    <dgm:pt modelId="{42B3F432-E5D9-0445-A469-4F8D675E24CC}" type="pres">
      <dgm:prSet presAssocID="{98F7047A-2772-A04F-8CFB-EEE75FD76573}" presName="Name0" presStyleCnt="0">
        <dgm:presLayoutVars>
          <dgm:dir/>
          <dgm:resizeHandles val="exact"/>
        </dgm:presLayoutVars>
      </dgm:prSet>
      <dgm:spPr/>
    </dgm:pt>
    <dgm:pt modelId="{7DBB02CD-246C-1A45-95DC-6DF0C66983FC}" type="pres">
      <dgm:prSet presAssocID="{8BADEF5C-29C3-6247-85A0-AAEEF403634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3BE6EF-A5F6-704A-9B18-BCFD945D4725}" type="pres">
      <dgm:prSet presAssocID="{E97C3BB0-A7EC-B643-9DFA-79FD0BBD8661}" presName="sibTrans" presStyleLbl="sibTrans2D1" presStyleIdx="0" presStyleCnt="1"/>
      <dgm:spPr/>
    </dgm:pt>
    <dgm:pt modelId="{A1361EA6-54DA-6547-8846-32D03906B79C}" type="pres">
      <dgm:prSet presAssocID="{E97C3BB0-A7EC-B643-9DFA-79FD0BBD8661}" presName="connectorText" presStyleLbl="sibTrans2D1" presStyleIdx="0" presStyleCnt="1"/>
      <dgm:spPr/>
    </dgm:pt>
    <dgm:pt modelId="{B1038FD3-4C2E-CE46-AF19-E32A539A65D4}" type="pres">
      <dgm:prSet presAssocID="{BB45CF1C-A0E6-4E42-B64F-0F10999C593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3A1F3C-9B4D-6D41-8D24-DD5CBBBF311A}" srcId="{98F7047A-2772-A04F-8CFB-EEE75FD76573}" destId="{BB45CF1C-A0E6-4E42-B64F-0F10999C5933}" srcOrd="1" destOrd="0" parTransId="{BCD8D639-1859-6343-BAA3-19469FF726C3}" sibTransId="{816F03D5-A3F5-5F4A-87C9-54C727B090FF}"/>
    <dgm:cxn modelId="{F62F360B-B143-4C45-B926-75FDE2219189}" srcId="{98F7047A-2772-A04F-8CFB-EEE75FD76573}" destId="{8BADEF5C-29C3-6247-85A0-AAEEF4036343}" srcOrd="0" destOrd="0" parTransId="{C07564DE-350A-F54C-90B5-1B46823D3802}" sibTransId="{E97C3BB0-A7EC-B643-9DFA-79FD0BBD8661}"/>
    <dgm:cxn modelId="{296F6FB1-2A3B-EC48-B241-E9F7C557D512}" type="presOf" srcId="{8BADEF5C-29C3-6247-85A0-AAEEF4036343}" destId="{7DBB02CD-246C-1A45-95DC-6DF0C66983FC}" srcOrd="0" destOrd="0" presId="urn:microsoft.com/office/officeart/2005/8/layout/process1"/>
    <dgm:cxn modelId="{F82392EE-FE51-4945-971F-19AF18AFAD0E}" type="presOf" srcId="{E97C3BB0-A7EC-B643-9DFA-79FD0BBD8661}" destId="{833BE6EF-A5F6-704A-9B18-BCFD945D4725}" srcOrd="0" destOrd="0" presId="urn:microsoft.com/office/officeart/2005/8/layout/process1"/>
    <dgm:cxn modelId="{EAE49817-CFE4-584E-B946-4ADCAD79329A}" type="presOf" srcId="{98F7047A-2772-A04F-8CFB-EEE75FD76573}" destId="{42B3F432-E5D9-0445-A469-4F8D675E24CC}" srcOrd="0" destOrd="0" presId="urn:microsoft.com/office/officeart/2005/8/layout/process1"/>
    <dgm:cxn modelId="{2ADC67EE-B04E-9845-BF8F-60C6C8BEFAB4}" type="presOf" srcId="{E97C3BB0-A7EC-B643-9DFA-79FD0BBD8661}" destId="{A1361EA6-54DA-6547-8846-32D03906B79C}" srcOrd="1" destOrd="0" presId="urn:microsoft.com/office/officeart/2005/8/layout/process1"/>
    <dgm:cxn modelId="{FF1AEB47-6CC7-514A-B369-9DC84904349F}" type="presOf" srcId="{BB45CF1C-A0E6-4E42-B64F-0F10999C5933}" destId="{B1038FD3-4C2E-CE46-AF19-E32A539A65D4}" srcOrd="0" destOrd="0" presId="urn:microsoft.com/office/officeart/2005/8/layout/process1"/>
    <dgm:cxn modelId="{33F807DF-2289-5849-A8CA-A1F7AD4926E5}" type="presParOf" srcId="{42B3F432-E5D9-0445-A469-4F8D675E24CC}" destId="{7DBB02CD-246C-1A45-95DC-6DF0C66983FC}" srcOrd="0" destOrd="0" presId="urn:microsoft.com/office/officeart/2005/8/layout/process1"/>
    <dgm:cxn modelId="{650D6001-9AF0-DE47-9C53-A57DED2FD554}" type="presParOf" srcId="{42B3F432-E5D9-0445-A469-4F8D675E24CC}" destId="{833BE6EF-A5F6-704A-9B18-BCFD945D4725}" srcOrd="1" destOrd="0" presId="urn:microsoft.com/office/officeart/2005/8/layout/process1"/>
    <dgm:cxn modelId="{77AF5BAD-68BA-4845-A005-C57EAEA210F3}" type="presParOf" srcId="{833BE6EF-A5F6-704A-9B18-BCFD945D4725}" destId="{A1361EA6-54DA-6547-8846-32D03906B79C}" srcOrd="0" destOrd="0" presId="urn:microsoft.com/office/officeart/2005/8/layout/process1"/>
    <dgm:cxn modelId="{1CCAB4D2-9742-674B-A85F-ACEA8F9553A6}" type="presParOf" srcId="{42B3F432-E5D9-0445-A469-4F8D675E24CC}" destId="{B1038FD3-4C2E-CE46-AF19-E32A539A65D4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B02CD-246C-1A45-95DC-6DF0C66983FC}">
      <dsp:nvSpPr>
        <dsp:cNvPr id="0" name=""/>
        <dsp:cNvSpPr/>
      </dsp:nvSpPr>
      <dsp:spPr>
        <a:xfrm>
          <a:off x="1679" y="0"/>
          <a:ext cx="3580546" cy="514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Если это </a:t>
          </a:r>
          <a:r>
            <a:rPr lang="ru-RU" sz="2200" b="1" u="sng" kern="1200" dirty="0" smtClean="0"/>
            <a:t>болезнь</a:t>
          </a:r>
          <a:r>
            <a:rPr lang="ru-RU" sz="2200" kern="1200" dirty="0" smtClean="0"/>
            <a:t>,  </a:t>
          </a:r>
          <a:endParaRPr lang="ru-RU" sz="2200" kern="1200" dirty="0"/>
        </a:p>
      </dsp:txBody>
      <dsp:txXfrm>
        <a:off x="16741" y="15062"/>
        <a:ext cx="3550422" cy="484124"/>
      </dsp:txXfrm>
    </dsp:sp>
    <dsp:sp modelId="{833BE6EF-A5F6-704A-9B18-BCFD945D4725}">
      <dsp:nvSpPr>
        <dsp:cNvPr id="0" name=""/>
        <dsp:cNvSpPr/>
      </dsp:nvSpPr>
      <dsp:spPr>
        <a:xfrm>
          <a:off x="3940279" y="0"/>
          <a:ext cx="759075" cy="5142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3940279" y="102850"/>
        <a:ext cx="604801" cy="308548"/>
      </dsp:txXfrm>
    </dsp:sp>
    <dsp:sp modelId="{B1038FD3-4C2E-CE46-AF19-E32A539A65D4}">
      <dsp:nvSpPr>
        <dsp:cNvPr id="0" name=""/>
        <dsp:cNvSpPr/>
      </dsp:nvSpPr>
      <dsp:spPr>
        <a:xfrm>
          <a:off x="5014443" y="0"/>
          <a:ext cx="3580546" cy="514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то должно быть </a:t>
          </a:r>
          <a:r>
            <a:rPr lang="ru-RU" sz="2200" u="sng" kern="1200" dirty="0" smtClean="0"/>
            <a:t>лечение</a:t>
          </a:r>
          <a:endParaRPr lang="ru-RU" sz="2200" u="sng" kern="1200" dirty="0"/>
        </a:p>
      </dsp:txBody>
      <dsp:txXfrm>
        <a:off x="5029505" y="15062"/>
        <a:ext cx="3550422" cy="484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06.08.14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06.08.14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06.08.14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06.08.14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4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61BEF0D-F0BB-DE4B-95CE-6DB70DBA9567}" type="datetimeFigureOut">
              <a:rPr lang="en-US" smtClean="0"/>
              <a:pPr/>
              <a:t>06.08.14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360000">
            <a:off x="4399225" y="3012969"/>
            <a:ext cx="6462717" cy="2630150"/>
          </a:xfrm>
        </p:spPr>
        <p:txBody>
          <a:bodyPr>
            <a:no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5 универсальных </a:t>
            </a:r>
            <a:r>
              <a:rPr lang="ru-RU" sz="5400" dirty="0" smtClean="0"/>
              <a:t>рекомендаций </a:t>
            </a:r>
            <a:r>
              <a:rPr lang="ru-RU" sz="5400" dirty="0" smtClean="0"/>
              <a:t>для </a:t>
            </a:r>
            <a:r>
              <a:rPr lang="ru-RU" sz="5400" dirty="0" err="1" smtClean="0"/>
              <a:t>созависимых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354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dirty="0" smtClean="0"/>
              <a:t>1. Начните с себя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Евангелие, Нагорная проповедь Спасителя: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5" y="4527449"/>
            <a:ext cx="8788637" cy="183471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«Что ты смотришь на сучок в глазе брата своего, а в своем бревна не видишь? Как ты можешь сказать брату своему: «Дай я выну сучок из глаза твоего», когда у тебя самого бревно в глазу? Лицемер, </a:t>
            </a:r>
            <a:r>
              <a:rPr lang="ru-RU" b="1" dirty="0" smtClean="0"/>
              <a:t>прежде вынь бревно из своего глаза и тогда увидишь как вынуть соринку из глаза брата своего</a:t>
            </a:r>
            <a:r>
              <a:rPr lang="ru-RU" dirty="0" smtClean="0"/>
              <a:t>» Мф. 7:3-5</a:t>
            </a:r>
          </a:p>
          <a:p>
            <a:endParaRPr lang="ru-RU" dirty="0"/>
          </a:p>
          <a:p>
            <a:r>
              <a:rPr lang="ru-RU" dirty="0" smtClean="0"/>
              <a:t>Притча о сахаре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612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9874877" cy="3022600"/>
          </a:xfrm>
        </p:spPr>
        <p:txBody>
          <a:bodyPr>
            <a:normAutofit/>
          </a:bodyPr>
          <a:lstStyle/>
          <a:p>
            <a:r>
              <a:rPr lang="ru-RU" sz="7200" dirty="0" smtClean="0"/>
              <a:t>2. Согласие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(Согласие всех </a:t>
            </a:r>
            <a:r>
              <a:rPr lang="ru-RU" sz="2000" dirty="0" smtClean="0"/>
              <a:t>членов семьи в понимании болезни зависимого и путях ее преодоления)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788637" cy="151391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«Всякое царство, разделившееся само в себе, опустеет; и всякий город или </a:t>
            </a:r>
            <a:r>
              <a:rPr lang="ru-RU" b="1" dirty="0" smtClean="0"/>
              <a:t>дом, </a:t>
            </a:r>
            <a:r>
              <a:rPr lang="ru-RU" dirty="0" smtClean="0"/>
              <a:t>разделившийся сам в себе, не устоит» Мф. 12:25)</a:t>
            </a:r>
            <a:endParaRPr lang="ru-RU" dirty="0"/>
          </a:p>
          <a:p>
            <a:r>
              <a:rPr lang="ru-RU" dirty="0" smtClean="0"/>
              <a:t>Басня: лебедь, рак и щука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01133893"/>
              </p:ext>
            </p:extLst>
          </p:nvPr>
        </p:nvGraphicFramePr>
        <p:xfrm>
          <a:off x="706867" y="3998432"/>
          <a:ext cx="8596669" cy="51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311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4036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3. Перестаньте избавлять зависимого от негативных последствий поведения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677332" y="3736364"/>
            <a:ext cx="10471749" cy="791084"/>
          </a:xfrm>
        </p:spPr>
        <p:txBody>
          <a:bodyPr/>
          <a:lstStyle/>
          <a:p>
            <a:r>
              <a:rPr lang="ru-RU" dirty="0" smtClean="0"/>
              <a:t>Позвольте зависимому столкнуться с последствиями своих ошибок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788637" cy="1941040"/>
          </a:xfrm>
        </p:spPr>
        <p:txBody>
          <a:bodyPr>
            <a:normAutofit/>
          </a:bodyPr>
          <a:lstStyle/>
          <a:p>
            <a:r>
              <a:rPr lang="ru-RU" dirty="0" smtClean="0"/>
              <a:t>Притча </a:t>
            </a:r>
            <a:r>
              <a:rPr lang="ru-RU" dirty="0" smtClean="0"/>
              <a:t>о блудном </a:t>
            </a:r>
            <a:r>
              <a:rPr lang="ru-RU" dirty="0" smtClean="0"/>
              <a:t>сыне: отец позволил любимому сыну пройти до конца путь ухода из отчего дома. Именно это и позволило сыну, «прийти в себя» и вернуться к отцу.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Пример </a:t>
            </a:r>
            <a:r>
              <a:rPr lang="ru-RU" dirty="0" smtClean="0"/>
              <a:t>с лечением </a:t>
            </a:r>
            <a:r>
              <a:rPr lang="ru-RU" dirty="0" smtClean="0"/>
              <a:t>зубов: </a:t>
            </a:r>
            <a:r>
              <a:rPr lang="ru-RU" dirty="0" err="1" smtClean="0"/>
              <a:t>мыобращаемся</a:t>
            </a:r>
            <a:r>
              <a:rPr lang="ru-RU" dirty="0" smtClean="0"/>
              <a:t> к стоматологу в моменты непереносимой зубной боли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403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4. Предоставьте зависимому информацию о помощи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(Мостик к выздоровлению)</a:t>
            </a: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788637" cy="151391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17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4036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5. Молитва</a:t>
            </a: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Последнее в списке, но первое по значению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788637" cy="151391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Молитва матери со дна моря достанет</a:t>
            </a:r>
          </a:p>
          <a:p>
            <a:r>
              <a:rPr lang="ru-RU" dirty="0" smtClean="0"/>
              <a:t>Молитва матери превыше молитвы старцев</a:t>
            </a:r>
          </a:p>
          <a:p>
            <a:r>
              <a:rPr lang="ru-RU" dirty="0" smtClean="0"/>
              <a:t>Никто лучше не помолится за своего ребенка, чем его мать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403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Красноярск, пр. Мира 43, </a:t>
            </a:r>
            <a:br>
              <a:rPr lang="ru-RU" sz="5400" dirty="0" smtClean="0"/>
            </a:br>
            <a:r>
              <a:rPr lang="ru-RU" sz="5400" dirty="0" smtClean="0"/>
              <a:t>т. +7 (391) 292-57-29</a:t>
            </a:r>
            <a:br>
              <a:rPr lang="ru-RU" sz="5400" dirty="0" smtClean="0"/>
            </a:br>
            <a:r>
              <a:rPr lang="en-US" sz="5400" dirty="0" err="1" smtClean="0"/>
              <a:t>rpetrikov.ru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err="1" smtClean="0"/>
              <a:t>rpetrikov@list.ru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386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льбом">
  <a:themeElements>
    <a:clrScheme name="Альбом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Альбом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льбом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Альбом.thmx</Template>
  <TotalTime>68</TotalTime>
  <Words>242</Words>
  <Application>Microsoft Macintosh PowerPoint</Application>
  <PresentationFormat>Другой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Альбом</vt:lpstr>
      <vt:lpstr>   5 универсальных рекомендаций для созависимых</vt:lpstr>
      <vt:lpstr>1. Начните с себя</vt:lpstr>
      <vt:lpstr>2. Согласие    (Согласие всех членов семьи в понимании болезни зависимого и путях ее преодоления)</vt:lpstr>
      <vt:lpstr>3. Перестаньте избавлять зависимого от негативных последствий поведения</vt:lpstr>
      <vt:lpstr>4. Предоставьте зависимому информацию о помощи   (Мостик к выздоровлению)</vt:lpstr>
      <vt:lpstr>5. Молитва</vt:lpstr>
      <vt:lpstr>Красноярск, пр. Мира 43,  т. +7 (391) 292-57-29 rpetrikov.ru rpetrikov@list.ru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универсальных правил для созависимых</dc:title>
  <dc:creator>Роман</dc:creator>
  <cp:lastModifiedBy>Рустам Петриков</cp:lastModifiedBy>
  <cp:revision>9</cp:revision>
  <dcterms:created xsi:type="dcterms:W3CDTF">2013-12-24T05:24:59Z</dcterms:created>
  <dcterms:modified xsi:type="dcterms:W3CDTF">2014-08-06T07:02:52Z</dcterms:modified>
</cp:coreProperties>
</file>