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1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31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35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7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8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09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8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4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63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4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10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876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8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511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524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98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85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07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338945" y="885371"/>
            <a:ext cx="9601196" cy="5196115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</a:rPr>
              <a:t>Трудные участники группы </a:t>
            </a:r>
            <a:endParaRPr lang="ru-RU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96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Монополист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12" y="2557463"/>
            <a:ext cx="4689575" cy="3317875"/>
          </a:xfrm>
        </p:spPr>
      </p:pic>
    </p:spTree>
    <p:extLst>
      <p:ext uri="{BB962C8B-B14F-4D97-AF65-F5344CB8AC3E}">
        <p14:creationId xmlns:p14="http://schemas.microsoft.com/office/powerpoint/2010/main" val="26382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Молчун 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369" y="2557463"/>
            <a:ext cx="4401262" cy="3317875"/>
          </a:xfrm>
        </p:spPr>
      </p:pic>
    </p:spTree>
    <p:extLst>
      <p:ext uri="{BB962C8B-B14F-4D97-AF65-F5344CB8AC3E}">
        <p14:creationId xmlns:p14="http://schemas.microsoft.com/office/powerpoint/2010/main" val="424589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«Странный»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208" y="2557463"/>
            <a:ext cx="5503584" cy="3317875"/>
          </a:xfrm>
        </p:spPr>
      </p:pic>
    </p:spTree>
    <p:extLst>
      <p:ext uri="{BB962C8B-B14F-4D97-AF65-F5344CB8AC3E}">
        <p14:creationId xmlns:p14="http://schemas.microsoft.com/office/powerpoint/2010/main" val="350881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Нытик 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5" y="2711450"/>
            <a:ext cx="2381250" cy="3009900"/>
          </a:xfrm>
        </p:spPr>
      </p:pic>
    </p:spTree>
    <p:extLst>
      <p:ext uri="{BB962C8B-B14F-4D97-AF65-F5344CB8AC3E}">
        <p14:creationId xmlns:p14="http://schemas.microsoft.com/office/powerpoint/2010/main" val="314460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Советчики  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801938"/>
            <a:ext cx="5715000" cy="2828925"/>
          </a:xfrm>
        </p:spPr>
      </p:pic>
    </p:spTree>
    <p:extLst>
      <p:ext uri="{BB962C8B-B14F-4D97-AF65-F5344CB8AC3E}">
        <p14:creationId xmlns:p14="http://schemas.microsoft.com/office/powerpoint/2010/main" val="574544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Болтун 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010" y="2557463"/>
            <a:ext cx="5153980" cy="3317875"/>
          </a:xfrm>
        </p:spPr>
      </p:pic>
    </p:spTree>
    <p:extLst>
      <p:ext uri="{BB962C8B-B14F-4D97-AF65-F5344CB8AC3E}">
        <p14:creationId xmlns:p14="http://schemas.microsoft.com/office/powerpoint/2010/main" val="4251589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Вопрошающий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369" y="2557463"/>
            <a:ext cx="4401262" cy="3317875"/>
          </a:xfrm>
        </p:spPr>
      </p:pic>
    </p:spTree>
    <p:extLst>
      <p:ext uri="{BB962C8B-B14F-4D97-AF65-F5344CB8AC3E}">
        <p14:creationId xmlns:p14="http://schemas.microsoft.com/office/powerpoint/2010/main" val="61934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Критик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233" y="2557463"/>
            <a:ext cx="4393533" cy="3317875"/>
          </a:xfrm>
        </p:spPr>
      </p:pic>
    </p:spTree>
    <p:extLst>
      <p:ext uri="{BB962C8B-B14F-4D97-AF65-F5344CB8AC3E}">
        <p14:creationId xmlns:p14="http://schemas.microsoft.com/office/powerpoint/2010/main" val="259806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Всезнайка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2625725"/>
            <a:ext cx="4762500" cy="3181350"/>
          </a:xfrm>
        </p:spPr>
      </p:pic>
    </p:spTree>
    <p:extLst>
      <p:ext uri="{BB962C8B-B14F-4D97-AF65-F5344CB8AC3E}">
        <p14:creationId xmlns:p14="http://schemas.microsoft.com/office/powerpoint/2010/main" val="1873321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Летун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787650"/>
            <a:ext cx="2857500" cy="2857500"/>
          </a:xfrm>
        </p:spPr>
      </p:pic>
    </p:spTree>
    <p:extLst>
      <p:ext uri="{BB962C8B-B14F-4D97-AF65-F5344CB8AC3E}">
        <p14:creationId xmlns:p14="http://schemas.microsoft.com/office/powerpoint/2010/main" val="1269710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11517" y="982132"/>
            <a:ext cx="9601196" cy="1303867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Спорщик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854325"/>
            <a:ext cx="1905000" cy="2724150"/>
          </a:xfrm>
        </p:spPr>
      </p:pic>
    </p:spTree>
    <p:extLst>
      <p:ext uri="{BB962C8B-B14F-4D97-AF65-F5344CB8AC3E}">
        <p14:creationId xmlns:p14="http://schemas.microsoft.com/office/powerpoint/2010/main" val="214149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Моралист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594" y="2557463"/>
            <a:ext cx="2554812" cy="3317875"/>
          </a:xfrm>
        </p:spPr>
      </p:pic>
    </p:spTree>
    <p:extLst>
      <p:ext uri="{BB962C8B-B14F-4D97-AF65-F5344CB8AC3E}">
        <p14:creationId xmlns:p14="http://schemas.microsoft.com/office/powerpoint/2010/main" val="834497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Помощник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893" y="2557463"/>
            <a:ext cx="4888213" cy="3317875"/>
          </a:xfrm>
        </p:spPr>
      </p:pic>
    </p:spTree>
    <p:extLst>
      <p:ext uri="{BB962C8B-B14F-4D97-AF65-F5344CB8AC3E}">
        <p14:creationId xmlns:p14="http://schemas.microsoft.com/office/powerpoint/2010/main" val="2521621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Пьяный 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369" y="2557463"/>
            <a:ext cx="4101262" cy="3317875"/>
          </a:xfrm>
        </p:spPr>
      </p:pic>
    </p:spTree>
    <p:extLst>
      <p:ext uri="{BB962C8B-B14F-4D97-AF65-F5344CB8AC3E}">
        <p14:creationId xmlns:p14="http://schemas.microsoft.com/office/powerpoint/2010/main" val="3048021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033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872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82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967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3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</TotalTime>
  <Words>19</Words>
  <Application>Microsoft Office PowerPoint</Application>
  <PresentationFormat>Широкоэкранный</PresentationFormat>
  <Paragraphs>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Garamond</vt:lpstr>
      <vt:lpstr>Натуральные материалы</vt:lpstr>
      <vt:lpstr>Трудные участники группы </vt:lpstr>
      <vt:lpstr>Монополист </vt:lpstr>
      <vt:lpstr>Молчун  </vt:lpstr>
      <vt:lpstr>«Странный» </vt:lpstr>
      <vt:lpstr>Нытик  </vt:lpstr>
      <vt:lpstr>Советчики   </vt:lpstr>
      <vt:lpstr>Болтун  </vt:lpstr>
      <vt:lpstr>Вопрошающий </vt:lpstr>
      <vt:lpstr>Критик</vt:lpstr>
      <vt:lpstr>Всезнайка </vt:lpstr>
      <vt:lpstr>Летун</vt:lpstr>
      <vt:lpstr>Спорщик</vt:lpstr>
      <vt:lpstr>Моралист </vt:lpstr>
      <vt:lpstr>Помощник</vt:lpstr>
      <vt:lpstr>Пьяный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Трудные участники группы</dc:title>
  <dc:creator>Екатерина Савостьянова</dc:creator>
  <cp:lastModifiedBy>Екатерина Савостьянова</cp:lastModifiedBy>
  <cp:revision>4</cp:revision>
  <dcterms:created xsi:type="dcterms:W3CDTF">2015-03-20T12:03:38Z</dcterms:created>
  <dcterms:modified xsi:type="dcterms:W3CDTF">2015-03-20T12:48:26Z</dcterms:modified>
</cp:coreProperties>
</file>