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1"/>
  </p:notesMasterIdLst>
  <p:handoutMasterIdLst>
    <p:handoutMasterId r:id="rId22"/>
  </p:handoutMasterIdLst>
  <p:sldIdLst>
    <p:sldId id="282" r:id="rId3"/>
    <p:sldId id="256" r:id="rId4"/>
    <p:sldId id="273" r:id="rId5"/>
    <p:sldId id="283" r:id="rId6"/>
    <p:sldId id="286" r:id="rId7"/>
    <p:sldId id="285" r:id="rId8"/>
    <p:sldId id="289" r:id="rId9"/>
    <p:sldId id="288" r:id="rId10"/>
    <p:sldId id="293" r:id="rId11"/>
    <p:sldId id="294" r:id="rId12"/>
    <p:sldId id="296" r:id="rId13"/>
    <p:sldId id="295" r:id="rId14"/>
    <p:sldId id="297" r:id="rId15"/>
    <p:sldId id="300" r:id="rId16"/>
    <p:sldId id="301" r:id="rId17"/>
    <p:sldId id="298" r:id="rId18"/>
    <p:sldId id="299" r:id="rId19"/>
    <p:sldId id="264" r:id="rId2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200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44">
          <p15:clr>
            <a:srgbClr val="A4A3A4"/>
          </p15:clr>
        </p15:guide>
        <p15:guide id="5" pos="3839">
          <p15:clr>
            <a:srgbClr val="A4A3A4"/>
          </p15:clr>
        </p15:guide>
        <p15:guide id="6" pos="959">
          <p15:clr>
            <a:srgbClr val="A4A3A4"/>
          </p15:clr>
        </p15:guide>
        <p15:guide id="7" pos="6719">
          <p15:clr>
            <a:srgbClr val="A4A3A4"/>
          </p15:clr>
        </p15:guide>
        <p15:guide id="8" pos="6143">
          <p15:clr>
            <a:srgbClr val="A4A3A4"/>
          </p15:clr>
        </p15:guide>
        <p15:guide id="9" pos="4991">
          <p15:clr>
            <a:srgbClr val="A4A3A4"/>
          </p15:clr>
        </p15:guide>
        <p15:guide id="10" pos="5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532" autoAdjust="0"/>
    <p:restoredTop sz="95013" autoAdjust="0"/>
  </p:normalViewPr>
  <p:slideViewPr>
    <p:cSldViewPr>
      <p:cViewPr varScale="1">
        <p:scale>
          <a:sx n="58" d="100"/>
          <a:sy n="58" d="100"/>
        </p:scale>
        <p:origin x="90" y="552"/>
      </p:cViewPr>
      <p:guideLst>
        <p:guide orient="horz" pos="2160"/>
        <p:guide orient="horz" pos="1200"/>
        <p:guide orient="horz" pos="3888"/>
        <p:guide orient="horz" pos="144"/>
        <p:guide pos="3839"/>
        <p:guide pos="959"/>
        <p:guide pos="6719"/>
        <p:guide pos="6143"/>
        <p:guide pos="4991"/>
        <p:guide pos="556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16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 custT="1"/>
      <dgm:spPr/>
      <dgm:t>
        <a:bodyPr/>
        <a:lstStyle/>
        <a:p>
          <a:pPr rtl="0"/>
          <a:r>
            <a:rPr lang="ru-RU" sz="7200" dirty="0" smtClean="0"/>
            <a:t>Смелый</a:t>
          </a:r>
          <a:r>
            <a:rPr lang="ru-RU" sz="6500" dirty="0" smtClean="0"/>
            <a:t> </a:t>
          </a:r>
          <a:endParaRPr lang="ru-RU" sz="6500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79998" custLinFactNeighborX="29698" custLinFactNeighborY="-3900">
        <dgm:presLayoutVars>
          <dgm:bulletEnabled val="1"/>
        </dgm:presLayoutVars>
      </dgm:prSet>
      <dgm:spPr/>
    </dgm:pt>
  </dgm:ptLst>
  <dgm:cxnLst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492838BC-BE57-4D88-B1E8-9E5E7C8216A6}" type="presOf" srcId="{06B943A2-6305-467F-8AC3-BE1A1BA0D0E2}" destId="{2F701FBD-1D0B-47B2-B6B0-1DAB487A5009}" srcOrd="0" destOrd="0" presId="urn:microsoft.com/office/officeart/2005/8/layout/default"/>
    <dgm:cxn modelId="{F926E17C-91D8-47A0-A475-B9494594D66C}" type="presOf" srcId="{8CC3A61F-229C-4F76-865A-306557E23B57}" destId="{A2B1A069-0BF1-4895-8EEC-02C01DDD768A}" srcOrd="0" destOrd="0" presId="urn:microsoft.com/office/officeart/2005/8/layout/default"/>
    <dgm:cxn modelId="{7037E779-C878-47E4-9D99-CE681E1FE849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4424EC-7BB1-48C6-A9DF-0B14B055B8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D41CA99-DD9D-4CDE-9018-3CE00FDADE99}">
      <dgm:prSet/>
      <dgm:spPr/>
      <dgm:t>
        <a:bodyPr/>
        <a:lstStyle/>
        <a:p>
          <a:pPr rtl="0"/>
          <a:r>
            <a:rPr lang="ru-RU" smtClean="0"/>
            <a:t>способность позволять себе ошибаться, быть уязвимым; признание своего несовершенства;</a:t>
          </a:r>
          <a:endParaRPr lang="ru-RU"/>
        </a:p>
      </dgm:t>
    </dgm:pt>
    <dgm:pt modelId="{E0939F59-DD7F-4515-A222-F3081D9BB76A}" type="parTrans" cxnId="{F0E952BD-0193-4EFF-ACFA-CFB707E4B519}">
      <dgm:prSet/>
      <dgm:spPr/>
      <dgm:t>
        <a:bodyPr/>
        <a:lstStyle/>
        <a:p>
          <a:endParaRPr lang="ru-RU"/>
        </a:p>
      </dgm:t>
    </dgm:pt>
    <dgm:pt modelId="{1027B697-CDA8-447D-8452-E81C3D9537C6}" type="sibTrans" cxnId="{F0E952BD-0193-4EFF-ACFA-CFB707E4B519}">
      <dgm:prSet/>
      <dgm:spPr/>
      <dgm:t>
        <a:bodyPr/>
        <a:lstStyle/>
        <a:p>
          <a:endParaRPr lang="ru-RU"/>
        </a:p>
      </dgm:t>
    </dgm:pt>
    <dgm:pt modelId="{A7196E44-ADC6-4EC8-89C2-D1E2A6F3EAA2}">
      <dgm:prSet/>
      <dgm:spPr/>
      <dgm:t>
        <a:bodyPr/>
        <a:lstStyle/>
        <a:p>
          <a:pPr rtl="0"/>
          <a:r>
            <a:rPr lang="ru-RU" smtClean="0"/>
            <a:t>способность противостоять участникам группы, когда того требует ситуация;</a:t>
          </a:r>
          <a:endParaRPr lang="ru-RU"/>
        </a:p>
      </dgm:t>
    </dgm:pt>
    <dgm:pt modelId="{D9B18942-25D4-4522-AFCC-0FD72DE60E0B}" type="parTrans" cxnId="{4474D2C1-0D8F-4E93-A04D-45A48B29AB67}">
      <dgm:prSet/>
      <dgm:spPr/>
      <dgm:t>
        <a:bodyPr/>
        <a:lstStyle/>
        <a:p>
          <a:endParaRPr lang="ru-RU"/>
        </a:p>
      </dgm:t>
    </dgm:pt>
    <dgm:pt modelId="{548EC629-899C-4207-A167-6452079C43D7}" type="sibTrans" cxnId="{4474D2C1-0D8F-4E93-A04D-45A48B29AB67}">
      <dgm:prSet/>
      <dgm:spPr/>
      <dgm:t>
        <a:bodyPr/>
        <a:lstStyle/>
        <a:p>
          <a:endParaRPr lang="ru-RU"/>
        </a:p>
      </dgm:t>
    </dgm:pt>
    <dgm:pt modelId="{EFDDB49B-1E15-4BD6-94FF-7663F6FD1A62}">
      <dgm:prSet/>
      <dgm:spPr/>
      <dgm:t>
        <a:bodyPr/>
        <a:lstStyle/>
        <a:p>
          <a:pPr rtl="0"/>
          <a:r>
            <a:rPr lang="ru-RU" smtClean="0"/>
            <a:t>умение принимать решения и вести себя, руководствуясь своим знанием, верой, интуицией, мировоззрением;</a:t>
          </a:r>
          <a:endParaRPr lang="ru-RU"/>
        </a:p>
      </dgm:t>
    </dgm:pt>
    <dgm:pt modelId="{38CF21D2-6893-48C4-982D-1B7431CE4297}" type="parTrans" cxnId="{531FDB5E-EC69-4163-8664-539F0FDEF998}">
      <dgm:prSet/>
      <dgm:spPr/>
      <dgm:t>
        <a:bodyPr/>
        <a:lstStyle/>
        <a:p>
          <a:endParaRPr lang="ru-RU"/>
        </a:p>
      </dgm:t>
    </dgm:pt>
    <dgm:pt modelId="{B1BD598D-EC9C-4481-858D-6B6D91F76B6B}" type="sibTrans" cxnId="{531FDB5E-EC69-4163-8664-539F0FDEF998}">
      <dgm:prSet/>
      <dgm:spPr/>
      <dgm:t>
        <a:bodyPr/>
        <a:lstStyle/>
        <a:p>
          <a:endParaRPr lang="ru-RU"/>
        </a:p>
      </dgm:t>
    </dgm:pt>
    <dgm:pt modelId="{C56138AB-B8AE-4DA1-8F87-891DFD7D00E0}">
      <dgm:prSet/>
      <dgm:spPr/>
      <dgm:t>
        <a:bodyPr/>
        <a:lstStyle/>
        <a:p>
          <a:pPr rtl="0"/>
          <a:r>
            <a:rPr lang="ru-RU" smtClean="0"/>
            <a:t>способность быть прямым и честным с участниками группы, т.е. отказ от манипулирования ими, "игр" с ними, обмана во имя мнимых психотерапевтических целей. </a:t>
          </a:r>
          <a:endParaRPr lang="ru-RU"/>
        </a:p>
      </dgm:t>
    </dgm:pt>
    <dgm:pt modelId="{5A7813D3-F583-4D26-8A7D-0D5364B05F12}" type="parTrans" cxnId="{C91EE3F6-7117-4183-B4ED-D1BF748EE66C}">
      <dgm:prSet/>
      <dgm:spPr/>
      <dgm:t>
        <a:bodyPr/>
        <a:lstStyle/>
        <a:p>
          <a:endParaRPr lang="ru-RU"/>
        </a:p>
      </dgm:t>
    </dgm:pt>
    <dgm:pt modelId="{AF4E3B8F-5315-4325-A3E6-2F36B2DB48F9}" type="sibTrans" cxnId="{C91EE3F6-7117-4183-B4ED-D1BF748EE66C}">
      <dgm:prSet/>
      <dgm:spPr/>
      <dgm:t>
        <a:bodyPr/>
        <a:lstStyle/>
        <a:p>
          <a:endParaRPr lang="ru-RU"/>
        </a:p>
      </dgm:t>
    </dgm:pt>
    <dgm:pt modelId="{2E4577E6-B7E3-44A7-9C4D-5BF2D6212B7E}" type="pres">
      <dgm:prSet presAssocID="{554424EC-7BB1-48C6-A9DF-0B14B055B8F3}" presName="linear" presStyleCnt="0">
        <dgm:presLayoutVars>
          <dgm:animLvl val="lvl"/>
          <dgm:resizeHandles val="exact"/>
        </dgm:presLayoutVars>
      </dgm:prSet>
      <dgm:spPr/>
    </dgm:pt>
    <dgm:pt modelId="{7D8FC66F-1B80-463B-A20C-02D71EDCC6B0}" type="pres">
      <dgm:prSet presAssocID="{BD41CA99-DD9D-4CDE-9018-3CE00FDADE9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8794341-D87B-4EB2-9C02-4B64FD6D9AFE}" type="pres">
      <dgm:prSet presAssocID="{1027B697-CDA8-447D-8452-E81C3D9537C6}" presName="spacer" presStyleCnt="0"/>
      <dgm:spPr/>
    </dgm:pt>
    <dgm:pt modelId="{47A40D78-C4FB-47BA-9A51-A44B7E40D266}" type="pres">
      <dgm:prSet presAssocID="{A7196E44-ADC6-4EC8-89C2-D1E2A6F3EAA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3A36C75-39C7-4373-8C97-7E84455744B5}" type="pres">
      <dgm:prSet presAssocID="{548EC629-899C-4207-A167-6452079C43D7}" presName="spacer" presStyleCnt="0"/>
      <dgm:spPr/>
    </dgm:pt>
    <dgm:pt modelId="{02B4F47E-ECF8-460B-9FF5-A5A42613C6FE}" type="pres">
      <dgm:prSet presAssocID="{EFDDB49B-1E15-4BD6-94FF-7663F6FD1A6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0E268C7-0AC7-4358-BA3F-8EA2DA517CD0}" type="pres">
      <dgm:prSet presAssocID="{B1BD598D-EC9C-4481-858D-6B6D91F76B6B}" presName="spacer" presStyleCnt="0"/>
      <dgm:spPr/>
    </dgm:pt>
    <dgm:pt modelId="{29D56E8C-48B9-431B-B5DC-AC3B48C1FC0F}" type="pres">
      <dgm:prSet presAssocID="{C56138AB-B8AE-4DA1-8F87-891DFD7D00E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97534C7-8E7E-4040-BD8F-C4BA121EC791}" type="presOf" srcId="{C56138AB-B8AE-4DA1-8F87-891DFD7D00E0}" destId="{29D56E8C-48B9-431B-B5DC-AC3B48C1FC0F}" srcOrd="0" destOrd="0" presId="urn:microsoft.com/office/officeart/2005/8/layout/vList2"/>
    <dgm:cxn modelId="{4474D2C1-0D8F-4E93-A04D-45A48B29AB67}" srcId="{554424EC-7BB1-48C6-A9DF-0B14B055B8F3}" destId="{A7196E44-ADC6-4EC8-89C2-D1E2A6F3EAA2}" srcOrd="1" destOrd="0" parTransId="{D9B18942-25D4-4522-AFCC-0FD72DE60E0B}" sibTransId="{548EC629-899C-4207-A167-6452079C43D7}"/>
    <dgm:cxn modelId="{5A8296B1-F417-47D5-9C39-089AE9AF5E86}" type="presOf" srcId="{A7196E44-ADC6-4EC8-89C2-D1E2A6F3EAA2}" destId="{47A40D78-C4FB-47BA-9A51-A44B7E40D266}" srcOrd="0" destOrd="0" presId="urn:microsoft.com/office/officeart/2005/8/layout/vList2"/>
    <dgm:cxn modelId="{531FDB5E-EC69-4163-8664-539F0FDEF998}" srcId="{554424EC-7BB1-48C6-A9DF-0B14B055B8F3}" destId="{EFDDB49B-1E15-4BD6-94FF-7663F6FD1A62}" srcOrd="2" destOrd="0" parTransId="{38CF21D2-6893-48C4-982D-1B7431CE4297}" sibTransId="{B1BD598D-EC9C-4481-858D-6B6D91F76B6B}"/>
    <dgm:cxn modelId="{758B55C4-0F78-4F9E-A057-9358E7F9B54A}" type="presOf" srcId="{BD41CA99-DD9D-4CDE-9018-3CE00FDADE99}" destId="{7D8FC66F-1B80-463B-A20C-02D71EDCC6B0}" srcOrd="0" destOrd="0" presId="urn:microsoft.com/office/officeart/2005/8/layout/vList2"/>
    <dgm:cxn modelId="{F0E952BD-0193-4EFF-ACFA-CFB707E4B519}" srcId="{554424EC-7BB1-48C6-A9DF-0B14B055B8F3}" destId="{BD41CA99-DD9D-4CDE-9018-3CE00FDADE99}" srcOrd="0" destOrd="0" parTransId="{E0939F59-DD7F-4515-A222-F3081D9BB76A}" sibTransId="{1027B697-CDA8-447D-8452-E81C3D9537C6}"/>
    <dgm:cxn modelId="{C91EE3F6-7117-4183-B4ED-D1BF748EE66C}" srcId="{554424EC-7BB1-48C6-A9DF-0B14B055B8F3}" destId="{C56138AB-B8AE-4DA1-8F87-891DFD7D00E0}" srcOrd="3" destOrd="0" parTransId="{5A7813D3-F583-4D26-8A7D-0D5364B05F12}" sibTransId="{AF4E3B8F-5315-4325-A3E6-2F36B2DB48F9}"/>
    <dgm:cxn modelId="{78D99BE0-0358-4367-B84C-74B3663EA6A4}" type="presOf" srcId="{554424EC-7BB1-48C6-A9DF-0B14B055B8F3}" destId="{2E4577E6-B7E3-44A7-9C4D-5BF2D6212B7E}" srcOrd="0" destOrd="0" presId="urn:microsoft.com/office/officeart/2005/8/layout/vList2"/>
    <dgm:cxn modelId="{42B79F1D-2EB5-48F3-97E4-2D78C3EBF5B6}" type="presOf" srcId="{EFDDB49B-1E15-4BD6-94FF-7663F6FD1A62}" destId="{02B4F47E-ECF8-460B-9FF5-A5A42613C6FE}" srcOrd="0" destOrd="0" presId="urn:microsoft.com/office/officeart/2005/8/layout/vList2"/>
    <dgm:cxn modelId="{32DBB8B2-7E23-4EC3-AFBD-6CCF137B2F73}" type="presParOf" srcId="{2E4577E6-B7E3-44A7-9C4D-5BF2D6212B7E}" destId="{7D8FC66F-1B80-463B-A20C-02D71EDCC6B0}" srcOrd="0" destOrd="0" presId="urn:microsoft.com/office/officeart/2005/8/layout/vList2"/>
    <dgm:cxn modelId="{9AEF95B8-3696-42DA-9707-F47DFD0722A5}" type="presParOf" srcId="{2E4577E6-B7E3-44A7-9C4D-5BF2D6212B7E}" destId="{98794341-D87B-4EB2-9C02-4B64FD6D9AFE}" srcOrd="1" destOrd="0" presId="urn:microsoft.com/office/officeart/2005/8/layout/vList2"/>
    <dgm:cxn modelId="{6521692D-93E3-47B1-AA86-C5F30737466E}" type="presParOf" srcId="{2E4577E6-B7E3-44A7-9C4D-5BF2D6212B7E}" destId="{47A40D78-C4FB-47BA-9A51-A44B7E40D266}" srcOrd="2" destOrd="0" presId="urn:microsoft.com/office/officeart/2005/8/layout/vList2"/>
    <dgm:cxn modelId="{BCF4D08E-FEBC-49A0-8474-BD4F5E7A9102}" type="presParOf" srcId="{2E4577E6-B7E3-44A7-9C4D-5BF2D6212B7E}" destId="{E3A36C75-39C7-4373-8C97-7E84455744B5}" srcOrd="3" destOrd="0" presId="urn:microsoft.com/office/officeart/2005/8/layout/vList2"/>
    <dgm:cxn modelId="{836FB793-950E-4B19-9FE1-22840F47C73B}" type="presParOf" srcId="{2E4577E6-B7E3-44A7-9C4D-5BF2D6212B7E}" destId="{02B4F47E-ECF8-460B-9FF5-A5A42613C6FE}" srcOrd="4" destOrd="0" presId="urn:microsoft.com/office/officeart/2005/8/layout/vList2"/>
    <dgm:cxn modelId="{DE5F89BF-8F8A-4C58-95CD-804C0F0E1129}" type="presParOf" srcId="{2E4577E6-B7E3-44A7-9C4D-5BF2D6212B7E}" destId="{80E268C7-0AC7-4358-BA3F-8EA2DA517CD0}" srcOrd="5" destOrd="0" presId="urn:microsoft.com/office/officeart/2005/8/layout/vList2"/>
    <dgm:cxn modelId="{6E7BA926-4534-467E-9D93-43E10A0224FC}" type="presParOf" srcId="{2E4577E6-B7E3-44A7-9C4D-5BF2D6212B7E}" destId="{29D56E8C-48B9-431B-B5DC-AC3B48C1FC0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/>
      <dgm:spPr/>
      <dgm:t>
        <a:bodyPr/>
        <a:lstStyle/>
        <a:p>
          <a:pPr rtl="0"/>
          <a:r>
            <a:rPr lang="ru-RU" dirty="0" smtClean="0"/>
            <a:t>Пример для других участников </a:t>
          </a:r>
          <a:endParaRPr lang="ru-RU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46202" custLinFactNeighborX="-7754" custLinFactNeighborY="-3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55963C-F4AA-445D-8662-AFE55B3B756B}" type="presOf" srcId="{06B943A2-6305-467F-8AC3-BE1A1BA0D0E2}" destId="{2F701FBD-1D0B-47B2-B6B0-1DAB487A5009}" srcOrd="0" destOrd="0" presId="urn:microsoft.com/office/officeart/2005/8/layout/default"/>
    <dgm:cxn modelId="{0B35432D-FB10-46D8-BB47-D43014258B3C}" type="presOf" srcId="{8CC3A61F-229C-4F76-865A-306557E23B57}" destId="{A2B1A069-0BF1-4895-8EEC-02C01DDD768A}" srcOrd="0" destOrd="0" presId="urn:microsoft.com/office/officeart/2005/8/layout/default"/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A6ED5E62-2A58-4A23-A116-B722A4A54913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 custT="1"/>
      <dgm:spPr/>
      <dgm:t>
        <a:bodyPr/>
        <a:lstStyle/>
        <a:p>
          <a:pPr rtl="0"/>
          <a:r>
            <a:rPr lang="ru-RU" sz="7200" dirty="0" smtClean="0"/>
            <a:t>Открытый</a:t>
          </a:r>
        </a:p>
        <a:p>
          <a:pPr rtl="0"/>
          <a:endParaRPr lang="ru-RU" sz="6500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00000" custScaleY="42554" custLinFactNeighborX="-49" custLinFactNeighborY="1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791AD9-BDD0-4255-A8EF-24143A349ADA}" type="presOf" srcId="{8CC3A61F-229C-4F76-865A-306557E23B57}" destId="{A2B1A069-0BF1-4895-8EEC-02C01DDD768A}" srcOrd="0" destOrd="0" presId="urn:microsoft.com/office/officeart/2005/8/layout/default"/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A22569D8-9CCD-42FA-B4E1-13C07BA50A9B}" type="presOf" srcId="{06B943A2-6305-467F-8AC3-BE1A1BA0D0E2}" destId="{2F701FBD-1D0B-47B2-B6B0-1DAB487A5009}" srcOrd="0" destOrd="0" presId="urn:microsoft.com/office/officeart/2005/8/layout/default"/>
    <dgm:cxn modelId="{8E89D372-6813-48DD-A072-795193EC6F78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/>
      <dgm:spPr/>
      <dgm:t>
        <a:bodyPr/>
        <a:lstStyle/>
        <a:p>
          <a:pPr rtl="0"/>
          <a:r>
            <a:rPr lang="ru-RU" dirty="0" smtClean="0"/>
            <a:t>Неравнодушный</a:t>
          </a:r>
          <a:endParaRPr lang="ru-RU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34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561461-5E81-4AB4-9F0D-0C0409DADA92}" type="presOf" srcId="{8CC3A61F-229C-4F76-865A-306557E23B57}" destId="{A2B1A069-0BF1-4895-8EEC-02C01DDD768A}" srcOrd="0" destOrd="0" presId="urn:microsoft.com/office/officeart/2005/8/layout/default"/>
    <dgm:cxn modelId="{5DD345FF-0055-40A6-9A0C-D7D39FD6F799}" type="presOf" srcId="{06B943A2-6305-467F-8AC3-BE1A1BA0D0E2}" destId="{2F701FBD-1D0B-47B2-B6B0-1DAB487A5009}" srcOrd="0" destOrd="0" presId="urn:microsoft.com/office/officeart/2005/8/layout/default"/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D76FCB08-905B-4264-926A-519229BB5174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/>
      <dgm:spPr/>
      <dgm:t>
        <a:bodyPr/>
        <a:lstStyle/>
        <a:p>
          <a:pPr rtl="0"/>
          <a:r>
            <a:rPr lang="ru-RU" dirty="0" smtClean="0"/>
            <a:t>Обладает личной силой  </a:t>
          </a:r>
          <a:endParaRPr lang="ru-RU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34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21CB1A-0E39-44D4-972F-ECD0D39C63B4}" type="presOf" srcId="{8CC3A61F-229C-4F76-865A-306557E23B57}" destId="{A2B1A069-0BF1-4895-8EEC-02C01DDD768A}" srcOrd="0" destOrd="0" presId="urn:microsoft.com/office/officeart/2005/8/layout/default"/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895C0219-10E9-4D0A-8633-23B88766FDDB}" type="presOf" srcId="{06B943A2-6305-467F-8AC3-BE1A1BA0D0E2}" destId="{2F701FBD-1D0B-47B2-B6B0-1DAB487A5009}" srcOrd="0" destOrd="0" presId="urn:microsoft.com/office/officeart/2005/8/layout/default"/>
    <dgm:cxn modelId="{74B3B3BC-687F-4D4F-A4F4-64650A9D69E4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/>
      <dgm:spPr/>
      <dgm:t>
        <a:bodyPr/>
        <a:lstStyle/>
        <a:p>
          <a:pPr rtl="0"/>
          <a:r>
            <a:rPr lang="ru-RU" dirty="0" smtClean="0"/>
            <a:t>Умеет принимать агрессию</a:t>
          </a:r>
          <a:endParaRPr lang="ru-RU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34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943E09-0B10-4125-A137-435828ABED73}" type="presOf" srcId="{06B943A2-6305-467F-8AC3-BE1A1BA0D0E2}" destId="{2F701FBD-1D0B-47B2-B6B0-1DAB487A5009}" srcOrd="0" destOrd="0" presId="urn:microsoft.com/office/officeart/2005/8/layout/default"/>
    <dgm:cxn modelId="{5D421540-A304-4F53-B1B9-5B6715D03CB6}" type="presOf" srcId="{8CC3A61F-229C-4F76-865A-306557E23B57}" destId="{A2B1A069-0BF1-4895-8EEC-02C01DDD768A}" srcOrd="0" destOrd="0" presId="urn:microsoft.com/office/officeart/2005/8/layout/default"/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2F87A538-F56E-459F-BA5E-BDF025D9F3E6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/>
      <dgm:spPr/>
      <dgm:t>
        <a:bodyPr/>
        <a:lstStyle/>
        <a:p>
          <a:pPr rtl="0"/>
          <a:r>
            <a:rPr lang="ru-RU" dirty="0" smtClean="0"/>
            <a:t>Стремится к новому опыту </a:t>
          </a:r>
          <a:endParaRPr lang="ru-RU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34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B8A7D5-337F-48FB-972E-747DD09BA9F3}" type="presOf" srcId="{06B943A2-6305-467F-8AC3-BE1A1BA0D0E2}" destId="{2F701FBD-1D0B-47B2-B6B0-1DAB487A5009}" srcOrd="0" destOrd="0" presId="urn:microsoft.com/office/officeart/2005/8/layout/default"/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A1D0847C-2844-4F12-BD44-C15626673EAD}" type="presOf" srcId="{8CC3A61F-229C-4F76-865A-306557E23B57}" destId="{A2B1A069-0BF1-4895-8EEC-02C01DDD768A}" srcOrd="0" destOrd="0" presId="urn:microsoft.com/office/officeart/2005/8/layout/default"/>
    <dgm:cxn modelId="{E9C15440-AC19-441A-938E-E8C5E42D00F2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/>
      <dgm:spPr/>
      <dgm:t>
        <a:bodyPr/>
        <a:lstStyle/>
        <a:p>
          <a:pPr rtl="0"/>
          <a:r>
            <a:rPr lang="ru-RU" dirty="0" smtClean="0"/>
            <a:t>Стремится к новому опыту </a:t>
          </a:r>
          <a:endParaRPr lang="ru-RU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34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F1F29B-D950-4E85-A0F3-E9FB57508670}" type="presOf" srcId="{06B943A2-6305-467F-8AC3-BE1A1BA0D0E2}" destId="{2F701FBD-1D0B-47B2-B6B0-1DAB487A5009}" srcOrd="0" destOrd="0" presId="urn:microsoft.com/office/officeart/2005/8/layout/default"/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9D9369DA-978D-4ED6-B482-A6616808C70A}" type="presOf" srcId="{8CC3A61F-229C-4F76-865A-306557E23B57}" destId="{A2B1A069-0BF1-4895-8EEC-02C01DDD768A}" srcOrd="0" destOrd="0" presId="urn:microsoft.com/office/officeart/2005/8/layout/default"/>
    <dgm:cxn modelId="{D8CFED85-0731-406F-954B-7566C6317279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/>
      <dgm:spPr/>
      <dgm:t>
        <a:bodyPr/>
        <a:lstStyle/>
        <a:p>
          <a:pPr rtl="0"/>
          <a:r>
            <a:rPr lang="ru-RU" dirty="0" smtClean="0"/>
            <a:t>Стремится к новым знаниям  </a:t>
          </a:r>
          <a:endParaRPr lang="ru-RU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34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038A4C-D0BB-4FA0-B4F1-BD4BE94F8719}" type="presOf" srcId="{06B943A2-6305-467F-8AC3-BE1A1BA0D0E2}" destId="{2F701FBD-1D0B-47B2-B6B0-1DAB487A5009}" srcOrd="0" destOrd="0" presId="urn:microsoft.com/office/officeart/2005/8/layout/default"/>
    <dgm:cxn modelId="{E874F530-36AD-4481-B46F-F9FE528EBCD8}" type="presOf" srcId="{8CC3A61F-229C-4F76-865A-306557E23B57}" destId="{A2B1A069-0BF1-4895-8EEC-02C01DDD768A}" srcOrd="0" destOrd="0" presId="urn:microsoft.com/office/officeart/2005/8/layout/default"/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A9631FB0-E664-4282-AE12-82AF79C613C1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/>
      <dgm:spPr/>
      <dgm:t>
        <a:bodyPr/>
        <a:lstStyle/>
        <a:p>
          <a:pPr rtl="0"/>
          <a:r>
            <a:rPr lang="ru-RU" dirty="0" smtClean="0"/>
            <a:t>Обладает чувством юмора </a:t>
          </a:r>
          <a:endParaRPr lang="ru-RU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34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C95CEA-8140-48E3-9D16-948BFA77D38B}" type="presOf" srcId="{8CC3A61F-229C-4F76-865A-306557E23B57}" destId="{A2B1A069-0BF1-4895-8EEC-02C01DDD768A}" srcOrd="0" destOrd="0" presId="urn:microsoft.com/office/officeart/2005/8/layout/default"/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FE297433-84D0-489C-8668-79BEB9BDD496}" type="presOf" srcId="{06B943A2-6305-467F-8AC3-BE1A1BA0D0E2}" destId="{2F701FBD-1D0B-47B2-B6B0-1DAB487A5009}" srcOrd="0" destOrd="0" presId="urn:microsoft.com/office/officeart/2005/8/layout/default"/>
    <dgm:cxn modelId="{809A9A01-F728-4CDD-A2B4-FA6126F23973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/>
      <dgm:spPr/>
      <dgm:t>
        <a:bodyPr/>
        <a:lstStyle/>
        <a:p>
          <a:pPr rtl="0"/>
          <a:r>
            <a:rPr lang="ru-RU" dirty="0" smtClean="0"/>
            <a:t>Находчивый </a:t>
          </a:r>
          <a:endParaRPr lang="ru-RU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34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5D3D08-3C92-4946-81B8-ED76F2EEF2C2}" type="presOf" srcId="{06B943A2-6305-467F-8AC3-BE1A1BA0D0E2}" destId="{2F701FBD-1D0B-47B2-B6B0-1DAB487A5009}" srcOrd="0" destOrd="0" presId="urn:microsoft.com/office/officeart/2005/8/layout/default"/>
    <dgm:cxn modelId="{196081A6-1D61-4933-86B0-1C5A6F6487FE}" type="presOf" srcId="{8CC3A61F-229C-4F76-865A-306557E23B57}" destId="{A2B1A069-0BF1-4895-8EEC-02C01DDD768A}" srcOrd="0" destOrd="0" presId="urn:microsoft.com/office/officeart/2005/8/layout/default"/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92C1CAFE-F3EC-4D90-A134-F03057C6B96D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/>
      <dgm:spPr/>
      <dgm:t>
        <a:bodyPr/>
        <a:lstStyle/>
        <a:p>
          <a:pPr rtl="0"/>
          <a:r>
            <a:rPr lang="ru-RU" dirty="0" smtClean="0"/>
            <a:t>Неутомимый</a:t>
          </a:r>
        </a:p>
        <a:p>
          <a:pPr rtl="0"/>
          <a:endParaRPr lang="ru-RU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34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2D43F3-1D0B-4B5B-BBC2-D701DBAEF9C9}" type="presOf" srcId="{06B943A2-6305-467F-8AC3-BE1A1BA0D0E2}" destId="{2F701FBD-1D0B-47B2-B6B0-1DAB487A5009}" srcOrd="0" destOrd="0" presId="urn:microsoft.com/office/officeart/2005/8/layout/default"/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8FE79696-E5E5-4189-A057-CDADE4EE0A46}" type="presOf" srcId="{8CC3A61F-229C-4F76-865A-306557E23B57}" destId="{A2B1A069-0BF1-4895-8EEC-02C01DDD768A}" srcOrd="0" destOrd="0" presId="urn:microsoft.com/office/officeart/2005/8/layout/default"/>
    <dgm:cxn modelId="{093DDD64-3896-4C81-830B-283E1EB17795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/>
      <dgm:spPr/>
      <dgm:t>
        <a:bodyPr/>
        <a:lstStyle/>
        <a:p>
          <a:pPr rtl="0"/>
          <a:r>
            <a:rPr lang="ru-RU" dirty="0" smtClean="0"/>
            <a:t>Доступен для членов группы в любое время дня и ночи</a:t>
          </a:r>
        </a:p>
        <a:p>
          <a:pPr rtl="0"/>
          <a:endParaRPr lang="ru-RU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34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96990C35-70F1-47EC-96BC-3A90F685C78A}" type="presOf" srcId="{06B943A2-6305-467F-8AC3-BE1A1BA0D0E2}" destId="{2F701FBD-1D0B-47B2-B6B0-1DAB487A5009}" srcOrd="0" destOrd="0" presId="urn:microsoft.com/office/officeart/2005/8/layout/default"/>
    <dgm:cxn modelId="{B766CB5F-26EE-4A82-876C-F491AD79619A}" type="presOf" srcId="{8CC3A61F-229C-4F76-865A-306557E23B57}" destId="{A2B1A069-0BF1-4895-8EEC-02C01DDD768A}" srcOrd="0" destOrd="0" presId="urn:microsoft.com/office/officeart/2005/8/layout/default"/>
    <dgm:cxn modelId="{294CBA22-DB8E-4710-87D0-47C06EC35AED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/>
      <dgm:spPr/>
      <dgm:t>
        <a:bodyPr/>
        <a:lstStyle/>
        <a:p>
          <a:pPr rtl="0"/>
          <a:r>
            <a:rPr lang="ru-RU" dirty="0" smtClean="0"/>
            <a:t>Стремится к самопознанию</a:t>
          </a:r>
        </a:p>
        <a:p>
          <a:pPr rtl="0"/>
          <a:endParaRPr lang="ru-RU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34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58ADD6-107B-440F-BF8D-A6A001F1D87A}" type="presOf" srcId="{06B943A2-6305-467F-8AC3-BE1A1BA0D0E2}" destId="{2F701FBD-1D0B-47B2-B6B0-1DAB487A5009}" srcOrd="0" destOrd="0" presId="urn:microsoft.com/office/officeart/2005/8/layout/default"/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1EDCFD31-9E07-4400-A03E-65ED93885B8E}" type="presOf" srcId="{8CC3A61F-229C-4F76-865A-306557E23B57}" destId="{A2B1A069-0BF1-4895-8EEC-02C01DDD768A}" srcOrd="0" destOrd="0" presId="urn:microsoft.com/office/officeart/2005/8/layout/default"/>
    <dgm:cxn modelId="{031757D8-0E57-472F-9394-320E78BF54DC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CC3A61F-229C-4F76-865A-306557E23B5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943A2-6305-467F-8AC3-BE1A1BA0D0E2}">
      <dgm:prSet/>
      <dgm:spPr/>
      <dgm:t>
        <a:bodyPr/>
        <a:lstStyle/>
        <a:p>
          <a:pPr rtl="0"/>
          <a:r>
            <a:rPr lang="ru-RU" dirty="0" smtClean="0"/>
            <a:t>Решает свои психологические проблемы </a:t>
          </a:r>
          <a:endParaRPr lang="ru-RU" dirty="0"/>
        </a:p>
      </dgm:t>
    </dgm:pt>
    <dgm:pt modelId="{71111CDC-7F93-4A61-ADFA-79A0421BA0C7}" type="parTrans" cxnId="{C3466ACC-5568-480A-B119-6CEB5F2EA6F1}">
      <dgm:prSet/>
      <dgm:spPr/>
      <dgm:t>
        <a:bodyPr/>
        <a:lstStyle/>
        <a:p>
          <a:endParaRPr lang="ru-RU"/>
        </a:p>
      </dgm:t>
    </dgm:pt>
    <dgm:pt modelId="{E3AA4F4F-4F14-4E0A-B114-61D504850B3D}" type="sibTrans" cxnId="{C3466ACC-5568-480A-B119-6CEB5F2EA6F1}">
      <dgm:prSet/>
      <dgm:spPr/>
      <dgm:t>
        <a:bodyPr/>
        <a:lstStyle/>
        <a:p>
          <a:endParaRPr lang="ru-RU"/>
        </a:p>
      </dgm:t>
    </dgm:pt>
    <dgm:pt modelId="{A2B1A069-0BF1-4895-8EEC-02C01DDD768A}" type="pres">
      <dgm:prSet presAssocID="{8CC3A61F-229C-4F76-865A-306557E23B57}" presName="diagram" presStyleCnt="0">
        <dgm:presLayoutVars>
          <dgm:dir/>
          <dgm:resizeHandles val="exact"/>
        </dgm:presLayoutVars>
      </dgm:prSet>
      <dgm:spPr/>
    </dgm:pt>
    <dgm:pt modelId="{2F701FBD-1D0B-47B2-B6B0-1DAB487A5009}" type="pres">
      <dgm:prSet presAssocID="{06B943A2-6305-467F-8AC3-BE1A1BA0D0E2}" presName="node" presStyleLbl="node1" presStyleIdx="0" presStyleCnt="1" custScaleX="134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E4F225-FB4E-4639-8166-ED88A98B4719}" type="presOf" srcId="{06B943A2-6305-467F-8AC3-BE1A1BA0D0E2}" destId="{2F701FBD-1D0B-47B2-B6B0-1DAB487A5009}" srcOrd="0" destOrd="0" presId="urn:microsoft.com/office/officeart/2005/8/layout/default"/>
    <dgm:cxn modelId="{E55A7B52-9AB9-49C0-9051-3D3CD68602A3}" type="presOf" srcId="{8CC3A61F-229C-4F76-865A-306557E23B57}" destId="{A2B1A069-0BF1-4895-8EEC-02C01DDD768A}" srcOrd="0" destOrd="0" presId="urn:microsoft.com/office/officeart/2005/8/layout/default"/>
    <dgm:cxn modelId="{C3466ACC-5568-480A-B119-6CEB5F2EA6F1}" srcId="{8CC3A61F-229C-4F76-865A-306557E23B57}" destId="{06B943A2-6305-467F-8AC3-BE1A1BA0D0E2}" srcOrd="0" destOrd="0" parTransId="{71111CDC-7F93-4A61-ADFA-79A0421BA0C7}" sibTransId="{E3AA4F4F-4F14-4E0A-B114-61D504850B3D}"/>
    <dgm:cxn modelId="{E3963BDF-E9DA-469B-93D4-F30593541E51}" type="presParOf" srcId="{A2B1A069-0BF1-4895-8EEC-02C01DDD768A}" destId="{2F701FBD-1D0B-47B2-B6B0-1DAB487A500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16430" y="15"/>
          <a:ext cx="10424729" cy="34749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lvl="0" algn="ctr" defTabSz="3200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200" kern="1200" dirty="0" smtClean="0"/>
            <a:t>Смелый</a:t>
          </a:r>
          <a:r>
            <a:rPr lang="ru-RU" sz="6500" kern="1200" dirty="0" smtClean="0"/>
            <a:t> </a:t>
          </a:r>
          <a:endParaRPr lang="ru-RU" sz="6500" kern="1200" dirty="0"/>
        </a:p>
      </dsp:txBody>
      <dsp:txXfrm>
        <a:off x="16430" y="15"/>
        <a:ext cx="10424729" cy="3474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8FC66F-1B80-463B-A20C-02D71EDCC6B0}">
      <dsp:nvSpPr>
        <dsp:cNvPr id="0" name=""/>
        <dsp:cNvSpPr/>
      </dsp:nvSpPr>
      <dsp:spPr>
        <a:xfrm>
          <a:off x="0" y="41977"/>
          <a:ext cx="9144000" cy="10069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способность позволять себе ошибаться, быть уязвимым; признание своего несовершенства;</a:t>
          </a:r>
          <a:endParaRPr lang="ru-RU" sz="1800" kern="1200"/>
        </a:p>
      </dsp:txBody>
      <dsp:txXfrm>
        <a:off x="49154" y="91131"/>
        <a:ext cx="9045692" cy="908623"/>
      </dsp:txXfrm>
    </dsp:sp>
    <dsp:sp modelId="{47A40D78-C4FB-47BA-9A51-A44B7E40D266}">
      <dsp:nvSpPr>
        <dsp:cNvPr id="0" name=""/>
        <dsp:cNvSpPr/>
      </dsp:nvSpPr>
      <dsp:spPr>
        <a:xfrm>
          <a:off x="0" y="1100748"/>
          <a:ext cx="9144000" cy="10069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способность противостоять участникам группы, когда того требует ситуация;</a:t>
          </a:r>
          <a:endParaRPr lang="ru-RU" sz="1800" kern="1200"/>
        </a:p>
      </dsp:txBody>
      <dsp:txXfrm>
        <a:off x="49154" y="1149902"/>
        <a:ext cx="9045692" cy="908623"/>
      </dsp:txXfrm>
    </dsp:sp>
    <dsp:sp modelId="{02B4F47E-ECF8-460B-9FF5-A5A42613C6FE}">
      <dsp:nvSpPr>
        <dsp:cNvPr id="0" name=""/>
        <dsp:cNvSpPr/>
      </dsp:nvSpPr>
      <dsp:spPr>
        <a:xfrm>
          <a:off x="0" y="2159520"/>
          <a:ext cx="9144000" cy="10069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умение принимать решения и вести себя, руководствуясь своим знанием, верой, интуицией, мировоззрением;</a:t>
          </a:r>
          <a:endParaRPr lang="ru-RU" sz="1800" kern="1200"/>
        </a:p>
      </dsp:txBody>
      <dsp:txXfrm>
        <a:off x="49154" y="2208674"/>
        <a:ext cx="9045692" cy="908623"/>
      </dsp:txXfrm>
    </dsp:sp>
    <dsp:sp modelId="{29D56E8C-48B9-431B-B5DC-AC3B48C1FC0F}">
      <dsp:nvSpPr>
        <dsp:cNvPr id="0" name=""/>
        <dsp:cNvSpPr/>
      </dsp:nvSpPr>
      <dsp:spPr>
        <a:xfrm>
          <a:off x="0" y="3218291"/>
          <a:ext cx="9144000" cy="10069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способность быть прямым и честным с участниками группы, т.е. отказ от манипулирования ими, "игр" с ними, обмана во имя мнимых психотерапевтических целей. </a:t>
          </a:r>
          <a:endParaRPr lang="ru-RU" sz="1800" kern="1200"/>
        </a:p>
      </dsp:txBody>
      <dsp:txXfrm>
        <a:off x="49154" y="3267445"/>
        <a:ext cx="9045692" cy="9086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288061" y="0"/>
          <a:ext cx="9114285" cy="37404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Пример для других участников </a:t>
          </a:r>
          <a:endParaRPr lang="ru-RU" sz="6500" kern="1200" dirty="0"/>
        </a:p>
      </dsp:txBody>
      <dsp:txXfrm>
        <a:off x="288061" y="0"/>
        <a:ext cx="9114285" cy="37404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0" y="468080"/>
          <a:ext cx="10430963" cy="26632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lvl="0" algn="ctr" defTabSz="3200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200" kern="1200" dirty="0" smtClean="0"/>
            <a:t>Открытый</a:t>
          </a:r>
        </a:p>
        <a:p>
          <a:pPr lvl="0" algn="ctr" defTabSz="3200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0" y="468080"/>
        <a:ext cx="10430963" cy="26632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792078" y="1089"/>
          <a:ext cx="8857002" cy="3958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Неравнодушный</a:t>
          </a:r>
          <a:endParaRPr lang="ru-RU" sz="6500" kern="1200" dirty="0"/>
        </a:p>
      </dsp:txBody>
      <dsp:txXfrm>
        <a:off x="792078" y="1089"/>
        <a:ext cx="8857002" cy="39582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792078" y="1089"/>
          <a:ext cx="8857002" cy="3958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Обладает личной силой  </a:t>
          </a:r>
          <a:endParaRPr lang="ru-RU" sz="6500" kern="1200" dirty="0"/>
        </a:p>
      </dsp:txBody>
      <dsp:txXfrm>
        <a:off x="792078" y="1089"/>
        <a:ext cx="8857002" cy="39582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792078" y="1089"/>
          <a:ext cx="8857002" cy="3958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Умеет принимать агрессию</a:t>
          </a:r>
          <a:endParaRPr lang="ru-RU" sz="6500" kern="1200" dirty="0"/>
        </a:p>
      </dsp:txBody>
      <dsp:txXfrm>
        <a:off x="792078" y="1089"/>
        <a:ext cx="8857002" cy="39582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792078" y="1089"/>
          <a:ext cx="8857002" cy="3958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Стремится к новому опыту </a:t>
          </a:r>
          <a:endParaRPr lang="ru-RU" sz="6500" kern="1200" dirty="0"/>
        </a:p>
      </dsp:txBody>
      <dsp:txXfrm>
        <a:off x="792078" y="1089"/>
        <a:ext cx="8857002" cy="395826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792078" y="1089"/>
          <a:ext cx="8857002" cy="3958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Стремится к новому опыту </a:t>
          </a:r>
          <a:endParaRPr lang="ru-RU" sz="6500" kern="1200" dirty="0"/>
        </a:p>
      </dsp:txBody>
      <dsp:txXfrm>
        <a:off x="792078" y="1089"/>
        <a:ext cx="8857002" cy="395826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792078" y="1089"/>
          <a:ext cx="8857002" cy="3958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Стремится к новым знаниям  </a:t>
          </a:r>
          <a:endParaRPr lang="ru-RU" sz="6500" kern="1200" dirty="0"/>
        </a:p>
      </dsp:txBody>
      <dsp:txXfrm>
        <a:off x="792078" y="1089"/>
        <a:ext cx="8857002" cy="395826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792078" y="1089"/>
          <a:ext cx="8857002" cy="3958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Обладает чувством юмора </a:t>
          </a:r>
          <a:endParaRPr lang="ru-RU" sz="6500" kern="1200" dirty="0"/>
        </a:p>
      </dsp:txBody>
      <dsp:txXfrm>
        <a:off x="792078" y="1089"/>
        <a:ext cx="8857002" cy="395826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792078" y="1089"/>
          <a:ext cx="8857002" cy="3958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Находчивый </a:t>
          </a:r>
          <a:endParaRPr lang="ru-RU" sz="6500" kern="1200" dirty="0"/>
        </a:p>
      </dsp:txBody>
      <dsp:txXfrm>
        <a:off x="792078" y="1089"/>
        <a:ext cx="8857002" cy="395826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792078" y="1089"/>
          <a:ext cx="8857002" cy="3958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Неутомимый</a:t>
          </a:r>
        </a:p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792078" y="1089"/>
        <a:ext cx="8857002" cy="395826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792078" y="1089"/>
          <a:ext cx="8857002" cy="3958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Доступен для членов группы в любое время дня и ночи</a:t>
          </a:r>
        </a:p>
        <a:p>
          <a:pPr lvl="0" algn="ctr" defTabSz="2533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700" kern="1200" dirty="0"/>
        </a:p>
      </dsp:txBody>
      <dsp:txXfrm>
        <a:off x="792078" y="1089"/>
        <a:ext cx="8857002" cy="395826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792078" y="1089"/>
          <a:ext cx="8857002" cy="3958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Стремится к самопознанию</a:t>
          </a:r>
        </a:p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792078" y="1089"/>
        <a:ext cx="8857002" cy="395826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01FBD-1D0B-47B2-B6B0-1DAB487A5009}">
      <dsp:nvSpPr>
        <dsp:cNvPr id="0" name=""/>
        <dsp:cNvSpPr/>
      </dsp:nvSpPr>
      <dsp:spPr>
        <a:xfrm>
          <a:off x="792078" y="1089"/>
          <a:ext cx="8857002" cy="3958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Решает свои психологические проблемы </a:t>
          </a:r>
          <a:endParaRPr lang="ru-RU" sz="6500" kern="1200" dirty="0"/>
        </a:p>
      </dsp:txBody>
      <dsp:txXfrm>
        <a:off x="792078" y="1089"/>
        <a:ext cx="8857002" cy="39582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ACB66-EAB9-4D45-9F9C-28EA120D791D}" type="datetimeFigureOut">
              <a:rPr lang="ru-RU"/>
              <a:t>14.03.2015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37A6B-DAA4-4C2D-AEAB-4E9E7009579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1545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9D970-AC71-40CF-8717-2E4EAB5207AF}" type="datetimeFigureOut">
              <a:rPr lang="ru-RU"/>
              <a:t>14.03.2015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66150-FA26-45B5-BF0B-186B42A09DC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94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15" name="Прямоугольник 14"/>
          <p:cNvSpPr/>
          <p:nvPr/>
        </p:nvSpPr>
        <p:spPr bwMode="hidden">
          <a:xfrm>
            <a:off x="0" y="4810562"/>
            <a:ext cx="12188825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600" cy="1143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ru-RU" noProof="0" smtClean="0"/>
              <a:t>14.03.2015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ru-RU" noProof="0" smtClean="0"/>
              <a:t>‹#›</a:t>
            </a:fld>
            <a:endParaRPr lang="ru-RU" noProof="0" dirty="0"/>
          </a:p>
        </p:txBody>
      </p:sp>
      <p:sp useBgFill="1">
        <p:nvSpPr>
          <p:cNvPr id="20" name="Полилиния 9"/>
          <p:cNvSpPr>
            <a:spLocks/>
          </p:cNvSpPr>
          <p:nvPr/>
        </p:nvSpPr>
        <p:spPr bwMode="white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ru-RU" noProof="0" smtClean="0"/>
              <a:t>14.03.2015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0"/>
            <a:ext cx="12188825" cy="481056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360" y="1905000"/>
            <a:ext cx="9142999" cy="2667000"/>
          </a:xfrm>
        </p:spPr>
        <p:txBody>
          <a:bodyPr anchor="b">
            <a:noAutofit/>
          </a:bodyPr>
          <a:lstStyle>
            <a:lvl1pPr algn="l">
              <a:defRPr sz="4800" b="0" cap="none" baseline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2" y="5029200"/>
            <a:ext cx="82296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ru-RU" noProof="0" smtClean="0"/>
              <a:t>14.03.2015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6" name="Полилиния 9"/>
          <p:cNvSpPr>
            <a:spLocks/>
          </p:cNvSpPr>
          <p:nvPr/>
        </p:nvSpPr>
        <p:spPr bwMode="hidden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6552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46812" y="1905000"/>
            <a:ext cx="4416552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ru-RU" noProof="0" smtClean="0"/>
              <a:t>14.03.2015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416552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 baseline="0"/>
            </a:lvl8pPr>
            <a:lvl9pPr marL="1920240">
              <a:defRPr sz="1600"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6812" y="1905000"/>
            <a:ext cx="4416552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6812" y="2743200"/>
            <a:ext cx="4416552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ru-RU" noProof="0" smtClean="0"/>
              <a:t>14.03.2015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ru-RU" noProof="0" smtClean="0"/>
              <a:t>14.03.2015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hidden">
          <a:xfrm>
            <a:off x="0" y="1"/>
            <a:ext cx="12188825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ru-RU" noProof="0" smtClean="0"/>
              <a:t>14.03.2015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 15"/>
          <p:cNvSpPr>
            <a:spLocks/>
          </p:cNvSpPr>
          <p:nvPr/>
        </p:nvSpPr>
        <p:spPr bwMode="auto">
          <a:xfrm>
            <a:off x="4494212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ru-RU" noProof="0" smtClean="0"/>
              <a:t>14.03.2015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568" y="2087880"/>
            <a:ext cx="5791200" cy="3886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 15"/>
          <p:cNvSpPr>
            <a:spLocks/>
          </p:cNvSpPr>
          <p:nvPr/>
        </p:nvSpPr>
        <p:spPr bwMode="auto">
          <a:xfrm>
            <a:off x="1522413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23211" y="3429000"/>
            <a:ext cx="2743200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ru-RU" noProof="0" smtClean="0"/>
              <a:t>14.03.2015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06880" y="2087880"/>
            <a:ext cx="5784978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ru-RU" noProof="0" smtClean="0"/>
              <a:t>14.03.2015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1" y="0"/>
            <a:ext cx="9314539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 bwMode="hidden">
          <a:xfrm>
            <a:off x="1" y="1"/>
            <a:ext cx="9218611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9" name="Полилиния 9"/>
          <p:cNvSpPr>
            <a:spLocks/>
          </p:cNvSpPr>
          <p:nvPr/>
        </p:nvSpPr>
        <p:spPr bwMode="hidden">
          <a:xfrm rot="5400000">
            <a:off x="5885540" y="3333074"/>
            <a:ext cx="685800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2413" y="685800"/>
            <a:ext cx="7460842" cy="5486400"/>
          </a:xfrm>
        </p:spPr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ru-RU" noProof="0" smtClean="0"/>
              <a:t>14.03.2015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2" name="Vertical Заголовок 1"/>
          <p:cNvSpPr>
            <a:spLocks noGrp="1"/>
          </p:cNvSpPr>
          <p:nvPr>
            <p:ph type="title" orient="vert"/>
          </p:nvPr>
        </p:nvSpPr>
        <p:spPr>
          <a:xfrm>
            <a:off x="9558667" y="685800"/>
            <a:ext cx="1295401" cy="5486400"/>
          </a:xfrm>
        </p:spPr>
        <p:txBody>
          <a:bodyPr vert="eaVert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628776"/>
            <a:ext cx="12188825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16"/>
          <p:cNvSpPr/>
          <p:nvPr/>
        </p:nvSpPr>
        <p:spPr bwMode="hidden">
          <a:xfrm>
            <a:off x="0" y="1535908"/>
            <a:ext cx="12188825" cy="5322093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2466975-C014-42E5-BFA6-B8D5FDD3B81F}" type="datetimeFigureOut">
              <a:rPr lang="ru-RU" noProof="0" smtClean="0"/>
              <a:t>14.03.2015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93B167E-EA96-4147-81DE-549160052C22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38" name="Полилиния 9"/>
          <p:cNvSpPr>
            <a:spLocks/>
          </p:cNvSpPr>
          <p:nvPr/>
        </p:nvSpPr>
        <p:spPr bwMode="white">
          <a:xfrm>
            <a:off x="1057" y="1470256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2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5468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Идеальный ведущий группы </a:t>
            </a:r>
            <a:endParaRPr lang="ru-RU" sz="54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21" y="1770009"/>
            <a:ext cx="10657184" cy="5013176"/>
          </a:xfrm>
        </p:spPr>
      </p:pic>
    </p:spTree>
    <p:extLst>
      <p:ext uri="{BB962C8B-B14F-4D97-AF65-F5344CB8AC3E}">
        <p14:creationId xmlns:p14="http://schemas.microsoft.com/office/powerpoint/2010/main" val="3528001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 smtClean="0"/>
              <a:t>Идеальный ведущий группы</a:t>
            </a:r>
            <a:endParaRPr lang="ru-RU" sz="4400" b="1" i="1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311359335"/>
              </p:ext>
            </p:extLst>
          </p:nvPr>
        </p:nvGraphicFramePr>
        <p:xfrm>
          <a:off x="1053852" y="2348880"/>
          <a:ext cx="10441160" cy="3746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17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b="1" i="0" dirty="0" smtClean="0">
                <a:solidFill>
                  <a:srgbClr val="652825"/>
                </a:solidFill>
                <a:latin typeface="Corbel"/>
                <a:ea typeface="+mj-ea"/>
                <a:cs typeface="+mj-cs"/>
              </a:rPr>
              <a:t>          Что означает «смелость» </a:t>
            </a:r>
            <a:endParaRPr lang="ru-RU" b="1" i="0" dirty="0">
              <a:solidFill>
                <a:srgbClr val="652825"/>
              </a:solidFill>
              <a:latin typeface="Corbel"/>
              <a:ea typeface="+mj-ea"/>
              <a:cs typeface="+mj-cs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5147906"/>
              </p:ext>
            </p:extLst>
          </p:nvPr>
        </p:nvGraphicFramePr>
        <p:xfrm>
          <a:off x="1522413" y="1905000"/>
          <a:ext cx="9144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187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группы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853811732"/>
              </p:ext>
            </p:extLst>
          </p:nvPr>
        </p:nvGraphicFramePr>
        <p:xfrm>
          <a:off x="1053852" y="2636912"/>
          <a:ext cx="10657184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1929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группы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703331923"/>
              </p:ext>
            </p:extLst>
          </p:nvPr>
        </p:nvGraphicFramePr>
        <p:xfrm>
          <a:off x="1053852" y="2636912"/>
          <a:ext cx="10441160" cy="3457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9991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</a:t>
            </a:r>
            <a:r>
              <a:rPr lang="ru-RU" sz="4400" b="1" i="1" dirty="0" smtClean="0"/>
              <a:t>группы</a:t>
            </a:r>
            <a:endParaRPr lang="ru-RU" sz="4400" b="1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655301088"/>
              </p:ext>
            </p:extLst>
          </p:nvPr>
        </p:nvGraphicFramePr>
        <p:xfrm>
          <a:off x="1053852" y="2420888"/>
          <a:ext cx="1044116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425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группы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30227879"/>
              </p:ext>
            </p:extLst>
          </p:nvPr>
        </p:nvGraphicFramePr>
        <p:xfrm>
          <a:off x="1053852" y="2420888"/>
          <a:ext cx="1044116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350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группы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627383690"/>
              </p:ext>
            </p:extLst>
          </p:nvPr>
        </p:nvGraphicFramePr>
        <p:xfrm>
          <a:off x="1053852" y="2420888"/>
          <a:ext cx="1044116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2087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</a:t>
            </a:r>
            <a:r>
              <a:rPr lang="ru-RU" sz="4400" b="1" i="1" dirty="0" smtClean="0"/>
              <a:t>группы</a:t>
            </a:r>
            <a:br>
              <a:rPr lang="ru-RU" sz="4400" b="1" i="1" dirty="0" smtClean="0"/>
            </a:br>
            <a:endParaRPr lang="ru-RU" sz="4400" b="1" i="1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947813749"/>
              </p:ext>
            </p:extLst>
          </p:nvPr>
        </p:nvGraphicFramePr>
        <p:xfrm>
          <a:off x="1053852" y="2420888"/>
          <a:ext cx="1044116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5895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</a:t>
            </a:r>
            <a:r>
              <a:rPr lang="ru-RU" sz="4400" b="1" i="1" dirty="0" smtClean="0"/>
              <a:t>группы</a:t>
            </a:r>
            <a:br>
              <a:rPr lang="ru-RU" sz="4400" b="1" i="1" dirty="0" smtClean="0"/>
            </a:br>
            <a:endParaRPr lang="ru-RU" sz="4400" b="1" i="1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947813749"/>
              </p:ext>
            </p:extLst>
          </p:nvPr>
        </p:nvGraphicFramePr>
        <p:xfrm>
          <a:off x="1053852" y="2420888"/>
          <a:ext cx="1044116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6322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</a:t>
            </a:r>
            <a:r>
              <a:rPr lang="ru-RU" sz="4400" b="1" i="1" dirty="0" smtClean="0"/>
              <a:t>группы</a:t>
            </a:r>
            <a:br>
              <a:rPr lang="ru-RU" sz="4400" b="1" i="1" dirty="0" smtClean="0"/>
            </a:br>
            <a:endParaRPr lang="ru-RU" sz="4400" b="1" i="1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54630007"/>
              </p:ext>
            </p:extLst>
          </p:nvPr>
        </p:nvGraphicFramePr>
        <p:xfrm>
          <a:off x="1053852" y="2420888"/>
          <a:ext cx="1044116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4057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</a:t>
            </a:r>
            <a:r>
              <a:rPr lang="ru-RU" sz="4400" b="1" i="1" dirty="0" smtClean="0"/>
              <a:t>группы</a:t>
            </a:r>
            <a:br>
              <a:rPr lang="ru-RU" sz="4400" b="1" i="1" dirty="0" smtClean="0"/>
            </a:br>
            <a:endParaRPr lang="ru-RU" sz="4400" b="1" i="1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787731536"/>
              </p:ext>
            </p:extLst>
          </p:nvPr>
        </p:nvGraphicFramePr>
        <p:xfrm>
          <a:off x="1053852" y="2420888"/>
          <a:ext cx="1044116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2807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</a:t>
            </a:r>
            <a:r>
              <a:rPr lang="ru-RU" sz="4400" b="1" i="1" dirty="0" smtClean="0"/>
              <a:t>группы</a:t>
            </a:r>
            <a:br>
              <a:rPr lang="ru-RU" sz="4400" b="1" i="1" dirty="0" smtClean="0"/>
            </a:br>
            <a:endParaRPr lang="ru-RU" sz="4400" b="1" i="1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227099109"/>
              </p:ext>
            </p:extLst>
          </p:nvPr>
        </p:nvGraphicFramePr>
        <p:xfrm>
          <a:off x="1053852" y="2420888"/>
          <a:ext cx="1044116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9761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</a:t>
            </a:r>
            <a:r>
              <a:rPr lang="ru-RU" sz="4400" b="1" i="1" dirty="0" smtClean="0"/>
              <a:t>группы</a:t>
            </a:r>
            <a:br>
              <a:rPr lang="ru-RU" sz="4400" b="1" i="1" dirty="0" smtClean="0"/>
            </a:br>
            <a:endParaRPr lang="ru-RU" sz="4400" b="1" i="1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861044136"/>
              </p:ext>
            </p:extLst>
          </p:nvPr>
        </p:nvGraphicFramePr>
        <p:xfrm>
          <a:off x="1053852" y="2420888"/>
          <a:ext cx="1044116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0635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</a:t>
            </a:r>
            <a:r>
              <a:rPr lang="ru-RU" sz="4400" b="1" i="1" dirty="0" smtClean="0"/>
              <a:t>группы</a:t>
            </a:r>
            <a:br>
              <a:rPr lang="ru-RU" sz="4400" b="1" i="1" dirty="0" smtClean="0"/>
            </a:br>
            <a:endParaRPr lang="ru-RU" sz="4400" b="1" i="1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569631090"/>
              </p:ext>
            </p:extLst>
          </p:nvPr>
        </p:nvGraphicFramePr>
        <p:xfrm>
          <a:off x="1053852" y="2420888"/>
          <a:ext cx="1044116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6993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</a:t>
            </a:r>
            <a:r>
              <a:rPr lang="ru-RU" sz="4400" b="1" i="1" dirty="0" smtClean="0"/>
              <a:t>группы</a:t>
            </a:r>
            <a:br>
              <a:rPr lang="ru-RU" sz="4400" b="1" i="1" dirty="0" smtClean="0"/>
            </a:br>
            <a:endParaRPr lang="ru-RU" sz="4400" b="1" i="1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782411649"/>
              </p:ext>
            </p:extLst>
          </p:nvPr>
        </p:nvGraphicFramePr>
        <p:xfrm>
          <a:off x="1053852" y="2420888"/>
          <a:ext cx="1044116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5474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i="1" dirty="0"/>
              <a:t>Идеальный ведущий </a:t>
            </a:r>
            <a:r>
              <a:rPr lang="ru-RU" sz="4400" b="1" i="1" dirty="0" smtClean="0"/>
              <a:t>группы</a:t>
            </a:r>
            <a:br>
              <a:rPr lang="ru-RU" sz="4400" b="1" i="1" dirty="0" smtClean="0"/>
            </a:br>
            <a:endParaRPr lang="ru-RU" sz="4400" b="1" i="1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939686928"/>
              </p:ext>
            </p:extLst>
          </p:nvPr>
        </p:nvGraphicFramePr>
        <p:xfrm>
          <a:off x="1053852" y="2420888"/>
          <a:ext cx="1044116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4803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Идеальный ведущий группы </a:t>
            </a:r>
            <a:endParaRPr lang="ru-RU" sz="4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7822604" y="2852936"/>
            <a:ext cx="3679304" cy="294664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… не существует…. </a:t>
            </a:r>
            <a:endParaRPr lang="ru-RU" sz="3600" b="1" dirty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" b="11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2059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arthtones_16x9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D8BBA81-7B49-4987-A5B2-DF5B7D8F12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в тонах земли (широкоэкранный формат)</Template>
  <TotalTime>0</TotalTime>
  <Words>176</Words>
  <Application>Microsoft Office PowerPoint</Application>
  <PresentationFormat>Произвольный</PresentationFormat>
  <Paragraphs>38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Corbel</vt:lpstr>
      <vt:lpstr>Wingdings</vt:lpstr>
      <vt:lpstr>Earthtones_16x9</vt:lpstr>
      <vt:lpstr>Идеальный ведущий группы </vt:lpstr>
      <vt:lpstr>Идеальный ведущий группы</vt:lpstr>
      <vt:lpstr>          Что означает «смелость» </vt:lpstr>
      <vt:lpstr>Идеальный ведущий группы</vt:lpstr>
      <vt:lpstr>Идеальный ведущий группы</vt:lpstr>
      <vt:lpstr>Идеальный ведущий группы</vt:lpstr>
      <vt:lpstr>Идеальный ведущий группы</vt:lpstr>
      <vt:lpstr>Идеальный ведущий группы</vt:lpstr>
      <vt:lpstr>Идеальный ведущий группы </vt:lpstr>
      <vt:lpstr>Идеальный ведущий группы </vt:lpstr>
      <vt:lpstr>Идеальный ведущий группы </vt:lpstr>
      <vt:lpstr>Идеальный ведущий группы </vt:lpstr>
      <vt:lpstr>Идеальный ведущий группы </vt:lpstr>
      <vt:lpstr>Идеальный ведущий группы </vt:lpstr>
      <vt:lpstr>Идеальный ведущий группы </vt:lpstr>
      <vt:lpstr>Идеальный ведущий группы </vt:lpstr>
      <vt:lpstr>Идеальный ведущий группы </vt:lpstr>
      <vt:lpstr>Идеальный ведущий группы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2015-03-14T05:12:55Z</dcterms:created>
  <dcterms:modified xsi:type="dcterms:W3CDTF">2015-03-14T06:08:00Z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TC028010659991</vt:lpwstr>
  </property>
</Properties>
</file>